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  <p:sldMasterId id="2147483695" r:id="rId5"/>
    <p:sldMasterId id="2147483660" r:id="rId6"/>
  </p:sldMasterIdLst>
  <p:notesMasterIdLst>
    <p:notesMasterId r:id="rId17"/>
  </p:notesMasterIdLst>
  <p:handoutMasterIdLst>
    <p:handoutMasterId r:id="rId18"/>
  </p:handoutMasterIdLst>
  <p:sldIdLst>
    <p:sldId id="274" r:id="rId7"/>
    <p:sldId id="276" r:id="rId8"/>
    <p:sldId id="277" r:id="rId9"/>
    <p:sldId id="279" r:id="rId10"/>
    <p:sldId id="280" r:id="rId11"/>
    <p:sldId id="281" r:id="rId12"/>
    <p:sldId id="282" r:id="rId13"/>
    <p:sldId id="283" r:id="rId14"/>
    <p:sldId id="284" r:id="rId15"/>
    <p:sldId id="278" r:id="rId16"/>
  </p:sldIdLst>
  <p:sldSz cx="9144000" cy="6858000" type="screen4x3"/>
  <p:notesSz cx="6781800" cy="9906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Moodle" id="{DE31ADEA-3E81-4CC8-9B0A-930E8C1489C2}">
          <p14:sldIdLst>
            <p14:sldId id="274"/>
            <p14:sldId id="276"/>
            <p14:sldId id="277"/>
            <p14:sldId id="279"/>
            <p14:sldId id="280"/>
            <p14:sldId id="281"/>
            <p14:sldId id="282"/>
            <p14:sldId id="283"/>
            <p14:sldId id="284"/>
            <p14:sldId id="27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4153A"/>
    <a:srgbClr val="822DAD"/>
    <a:srgbClr val="511C6C"/>
    <a:srgbClr val="7ECBB6"/>
    <a:srgbClr val="3F4246"/>
    <a:srgbClr val="F4F4F4"/>
    <a:srgbClr val="00B2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177330-6CE9-4F77-8EBE-DB5D38FB7223}" v="16" dt="2018-02-07T13:20:09.5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96" autoAdjust="0"/>
    <p:restoredTop sz="94660"/>
  </p:normalViewPr>
  <p:slideViewPr>
    <p:cSldViewPr snapToGrid="0">
      <p:cViewPr varScale="1">
        <p:scale>
          <a:sx n="88" d="100"/>
          <a:sy n="88" d="100"/>
        </p:scale>
        <p:origin x="765" y="5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mas, Amber" userId="8033ab08-f449-48d7-adc7-b23c7e52a6f3" providerId="ADAL" clId="{5989D761-AFA1-42D4-AB02-68D484D44AF7}"/>
    <pc:docChg chg="custSel addSld modSld">
      <pc:chgData name="Thomas, Amber" userId="8033ab08-f449-48d7-adc7-b23c7e52a6f3" providerId="ADAL" clId="{5989D761-AFA1-42D4-AB02-68D484D44AF7}" dt="2018-02-07T15:11:30.997" v="177" actId="20577"/>
      <pc:docMkLst>
        <pc:docMk/>
      </pc:docMkLst>
      <pc:sldChg chg="addSp delSp modSp">
        <pc:chgData name="Thomas, Amber" userId="8033ab08-f449-48d7-adc7-b23c7e52a6f3" providerId="ADAL" clId="{5989D761-AFA1-42D4-AB02-68D484D44AF7}" dt="2018-02-07T15:11:30.997" v="177" actId="20577"/>
        <pc:sldMkLst>
          <pc:docMk/>
          <pc:sldMk cId="4194359556" sldId="278"/>
        </pc:sldMkLst>
        <pc:spChg chg="del">
          <ac:chgData name="Thomas, Amber" userId="8033ab08-f449-48d7-adc7-b23c7e52a6f3" providerId="ADAL" clId="{5989D761-AFA1-42D4-AB02-68D484D44AF7}" dt="2018-02-07T13:26:12.249" v="0" actId="20577"/>
          <ac:spMkLst>
            <pc:docMk/>
            <pc:sldMk cId="4194359556" sldId="278"/>
            <ac:spMk id="2" creationId="{C5E9F122-2D86-49FA-8C3C-2D17F497AC59}"/>
          </ac:spMkLst>
        </pc:spChg>
        <pc:spChg chg="del">
          <ac:chgData name="Thomas, Amber" userId="8033ab08-f449-48d7-adc7-b23c7e52a6f3" providerId="ADAL" clId="{5989D761-AFA1-42D4-AB02-68D484D44AF7}" dt="2018-02-07T13:26:12.249" v="0" actId="20577"/>
          <ac:spMkLst>
            <pc:docMk/>
            <pc:sldMk cId="4194359556" sldId="278"/>
            <ac:spMk id="3" creationId="{785DC44F-BC6C-4873-BDB6-B5F14026ACBF}"/>
          </ac:spMkLst>
        </pc:spChg>
        <pc:spChg chg="del">
          <ac:chgData name="Thomas, Amber" userId="8033ab08-f449-48d7-adc7-b23c7e52a6f3" providerId="ADAL" clId="{5989D761-AFA1-42D4-AB02-68D484D44AF7}" dt="2018-02-07T13:26:24.759" v="2" actId="478"/>
          <ac:spMkLst>
            <pc:docMk/>
            <pc:sldMk cId="4194359556" sldId="278"/>
            <ac:spMk id="4" creationId="{B38B89A8-2C2F-492E-969F-01D3F4D270FF}"/>
          </ac:spMkLst>
        </pc:spChg>
        <pc:spChg chg="add mod">
          <ac:chgData name="Thomas, Amber" userId="8033ab08-f449-48d7-adc7-b23c7e52a6f3" providerId="ADAL" clId="{5989D761-AFA1-42D4-AB02-68D484D44AF7}" dt="2018-02-07T13:27:05.650" v="27" actId="20577"/>
          <ac:spMkLst>
            <pc:docMk/>
            <pc:sldMk cId="4194359556" sldId="278"/>
            <ac:spMk id="5" creationId="{960BEFB4-1807-480A-B66F-07F130472B94}"/>
          </ac:spMkLst>
        </pc:spChg>
        <pc:spChg chg="add mod">
          <ac:chgData name="Thomas, Amber" userId="8033ab08-f449-48d7-adc7-b23c7e52a6f3" providerId="ADAL" clId="{5989D761-AFA1-42D4-AB02-68D484D44AF7}" dt="2018-02-07T15:11:30.997" v="177" actId="20577"/>
          <ac:spMkLst>
            <pc:docMk/>
            <pc:sldMk cId="4194359556" sldId="278"/>
            <ac:spMk id="6" creationId="{8F928A1B-C72B-46C5-B2FB-B0FE2C533020}"/>
          </ac:spMkLst>
        </pc:spChg>
      </pc:sldChg>
      <pc:sldChg chg="add">
        <pc:chgData name="Thomas, Amber" userId="8033ab08-f449-48d7-adc7-b23c7e52a6f3" providerId="ADAL" clId="{5989D761-AFA1-42D4-AB02-68D484D44AF7}" dt="2018-02-07T13:26:14.467" v="1" actId="1038"/>
        <pc:sldMkLst>
          <pc:docMk/>
          <pc:sldMk cId="2821359417" sldId="283"/>
        </pc:sldMkLst>
      </pc:sldChg>
      <pc:sldChg chg="modSp add">
        <pc:chgData name="Thomas, Amber" userId="8033ab08-f449-48d7-adc7-b23c7e52a6f3" providerId="ADAL" clId="{5989D761-AFA1-42D4-AB02-68D484D44AF7}" dt="2018-02-07T13:28:24.378" v="175" actId="1038"/>
        <pc:sldMkLst>
          <pc:docMk/>
          <pc:sldMk cId="2810403887" sldId="284"/>
        </pc:sldMkLst>
        <pc:spChg chg="mod">
          <ac:chgData name="Thomas, Amber" userId="8033ab08-f449-48d7-adc7-b23c7e52a6f3" providerId="ADAL" clId="{5989D761-AFA1-42D4-AB02-68D484D44AF7}" dt="2018-02-07T13:28:24.378" v="175" actId="1038"/>
          <ac:spMkLst>
            <pc:docMk/>
            <pc:sldMk cId="2810403887" sldId="284"/>
            <ac:spMk id="14" creationId="{D028430A-0391-49CB-AF8D-C792D8245E31}"/>
          </ac:spMkLst>
        </pc:spChg>
      </pc:sldChg>
    </pc:docChg>
  </pc:docChgLst>
  <pc:docChgLst>
    <pc:chgData name="Nakariakova, Natasha" userId="10037FFE80ECDACC@LIVE.COM" providerId="AD" clId="Web-{24177330-6CE9-4F77-8EBE-DB5D38FB7223}"/>
    <pc:docChg chg="modSld">
      <pc:chgData name="Nakariakova, Natasha" userId="10037FFE80ECDACC@LIVE.COM" providerId="AD" clId="Web-{24177330-6CE9-4F77-8EBE-DB5D38FB7223}" dt="2018-02-07T13:20:09.592" v="15"/>
      <pc:docMkLst>
        <pc:docMk/>
      </pc:docMkLst>
      <pc:sldChg chg="modSp">
        <pc:chgData name="Nakariakova, Natasha" userId="10037FFE80ECDACC@LIVE.COM" providerId="AD" clId="Web-{24177330-6CE9-4F77-8EBE-DB5D38FB7223}" dt="2018-02-07T13:20:09.592" v="15"/>
        <pc:sldMkLst>
          <pc:docMk/>
          <pc:sldMk cId="261217752" sldId="277"/>
        </pc:sldMkLst>
        <pc:spChg chg="mod">
          <ac:chgData name="Nakariakova, Natasha" userId="10037FFE80ECDACC@LIVE.COM" providerId="AD" clId="Web-{24177330-6CE9-4F77-8EBE-DB5D38FB7223}" dt="2018-02-07T13:20:09.592" v="15"/>
          <ac:spMkLst>
            <pc:docMk/>
            <pc:sldMk cId="261217752" sldId="277"/>
            <ac:spMk id="3" creationId="{99F7D014-7575-486D-9919-90324B18F9A2}"/>
          </ac:spMkLst>
        </pc:spChg>
      </pc:sldChg>
    </pc:docChg>
  </pc:docChgLst>
  <pc:docChgLst>
    <pc:chgData name="Thomas, Amber" userId="8033ab08-f449-48d7-adc7-b23c7e52a6f3" providerId="ADAL" clId="{5B5F0D32-ADD2-4921-9A42-7C72D56CDF1C}"/>
    <pc:docChg chg="undo custSel addSld modSld">
      <pc:chgData name="Thomas, Amber" userId="8033ab08-f449-48d7-adc7-b23c7e52a6f3" providerId="ADAL" clId="{5B5F0D32-ADD2-4921-9A42-7C72D56CDF1C}" dt="2018-02-07T13:17:34.036" v="56" actId="1036"/>
      <pc:docMkLst>
        <pc:docMk/>
      </pc:docMkLst>
      <pc:sldChg chg="addSp delSp modSp add">
        <pc:chgData name="Thomas, Amber" userId="8033ab08-f449-48d7-adc7-b23c7e52a6f3" providerId="ADAL" clId="{5B5F0D32-ADD2-4921-9A42-7C72D56CDF1C}" dt="2018-02-07T13:17:34.036" v="56" actId="1036"/>
        <pc:sldMkLst>
          <pc:docMk/>
          <pc:sldMk cId="2725112622" sldId="282"/>
        </pc:sldMkLst>
        <pc:spChg chg="add del mod">
          <ac:chgData name="Thomas, Amber" userId="8033ab08-f449-48d7-adc7-b23c7e52a6f3" providerId="ADAL" clId="{5B5F0D32-ADD2-4921-9A42-7C72D56CDF1C}" dt="2018-02-07T13:16:21.232" v="20" actId="478"/>
          <ac:spMkLst>
            <pc:docMk/>
            <pc:sldMk cId="2725112622" sldId="282"/>
            <ac:spMk id="2" creationId="{EDE89A46-4E04-4FDB-8517-EB0326C2820E}"/>
          </ac:spMkLst>
        </pc:spChg>
        <pc:spChg chg="del">
          <ac:chgData name="Thomas, Amber" userId="8033ab08-f449-48d7-adc7-b23c7e52a6f3" providerId="ADAL" clId="{5B5F0D32-ADD2-4921-9A42-7C72D56CDF1C}" dt="2018-02-07T13:16:18.143" v="19" actId="478"/>
          <ac:spMkLst>
            <pc:docMk/>
            <pc:sldMk cId="2725112622" sldId="282"/>
            <ac:spMk id="3" creationId="{BB764F38-1DC0-462B-881A-8FF61E13357A}"/>
          </ac:spMkLst>
        </pc:spChg>
        <pc:spChg chg="add del mod">
          <ac:chgData name="Thomas, Amber" userId="8033ab08-f449-48d7-adc7-b23c7e52a6f3" providerId="ADAL" clId="{5B5F0D32-ADD2-4921-9A42-7C72D56CDF1C}" dt="2018-02-07T13:15:20.692" v="3" actId="478"/>
          <ac:spMkLst>
            <pc:docMk/>
            <pc:sldMk cId="2725112622" sldId="282"/>
            <ac:spMk id="4" creationId="{CC160D18-28AD-4272-B626-B7F66F766E95}"/>
          </ac:spMkLst>
        </pc:spChg>
        <pc:picChg chg="add mod">
          <ac:chgData name="Thomas, Amber" userId="8033ab08-f449-48d7-adc7-b23c7e52a6f3" providerId="ADAL" clId="{5B5F0D32-ADD2-4921-9A42-7C72D56CDF1C}" dt="2018-02-07T13:17:05.727" v="25" actId="1076"/>
          <ac:picMkLst>
            <pc:docMk/>
            <pc:sldMk cId="2725112622" sldId="282"/>
            <ac:picMk id="5" creationId="{D9819863-B1C9-4366-9A4C-E348BC0B1A08}"/>
          </ac:picMkLst>
        </pc:picChg>
        <pc:picChg chg="add mod">
          <ac:chgData name="Thomas, Amber" userId="8033ab08-f449-48d7-adc7-b23c7e52a6f3" providerId="ADAL" clId="{5B5F0D32-ADD2-4921-9A42-7C72D56CDF1C}" dt="2018-02-07T13:17:25.263" v="28" actId="1076"/>
          <ac:picMkLst>
            <pc:docMk/>
            <pc:sldMk cId="2725112622" sldId="282"/>
            <ac:picMk id="6" creationId="{FD331D06-0245-4CC5-B2F7-06C867E3848F}"/>
          </ac:picMkLst>
        </pc:picChg>
        <pc:picChg chg="add mod">
          <ac:chgData name="Thomas, Amber" userId="8033ab08-f449-48d7-adc7-b23c7e52a6f3" providerId="ADAL" clId="{5B5F0D32-ADD2-4921-9A42-7C72D56CDF1C}" dt="2018-02-07T13:17:34.036" v="56" actId="1036"/>
          <ac:picMkLst>
            <pc:docMk/>
            <pc:sldMk cId="2725112622" sldId="282"/>
            <ac:picMk id="7" creationId="{A64A2460-D306-4466-BD10-A597D3A0AA50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FB56E6A-9798-4BD1-85DA-1BDD62F0D6CF}" type="doc">
      <dgm:prSet loTypeId="urn:microsoft.com/office/officeart/2005/8/layout/cycle2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9222C5C7-2C3C-488A-A0E8-FD155C87648C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sz="1200" dirty="0"/>
            <a:t>Survey Design</a:t>
          </a:r>
        </a:p>
      </dgm:t>
    </dgm:pt>
    <dgm:pt modelId="{3BA10C33-DFE6-4773-878A-A60378AFBC97}" type="parTrans" cxnId="{7B6CEE3E-A05A-4E7A-B6EA-E21AF27C01FC}">
      <dgm:prSet/>
      <dgm:spPr/>
      <dgm:t>
        <a:bodyPr/>
        <a:lstStyle/>
        <a:p>
          <a:endParaRPr lang="en-GB" sz="4000"/>
        </a:p>
      </dgm:t>
    </dgm:pt>
    <dgm:pt modelId="{A8CE2B6C-D224-452B-B3BA-77B4C6C9E4FB}" type="sibTrans" cxnId="{7B6CEE3E-A05A-4E7A-B6EA-E21AF27C01FC}">
      <dgm:prSet custT="1"/>
      <dgm:spPr/>
      <dgm:t>
        <a:bodyPr/>
        <a:lstStyle/>
        <a:p>
          <a:endParaRPr lang="en-GB" sz="1100"/>
        </a:p>
      </dgm:t>
    </dgm:pt>
    <dgm:pt modelId="{EC9AA0C1-5729-4B2D-B23F-C7007665DF03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sz="1200" dirty="0"/>
            <a:t>Survey Release</a:t>
          </a:r>
        </a:p>
      </dgm:t>
    </dgm:pt>
    <dgm:pt modelId="{C90C1EAD-50ED-4E71-A830-D15EA851887F}" type="parTrans" cxnId="{26A39741-DF26-4A91-AC51-7AD1DCD24C19}">
      <dgm:prSet/>
      <dgm:spPr/>
      <dgm:t>
        <a:bodyPr/>
        <a:lstStyle/>
        <a:p>
          <a:endParaRPr lang="en-GB" sz="4000"/>
        </a:p>
      </dgm:t>
    </dgm:pt>
    <dgm:pt modelId="{8A12AE10-D0E5-4918-B9CC-7FB17D432ABE}" type="sibTrans" cxnId="{26A39741-DF26-4A91-AC51-7AD1DCD24C19}">
      <dgm:prSet custT="1"/>
      <dgm:spPr/>
      <dgm:t>
        <a:bodyPr/>
        <a:lstStyle/>
        <a:p>
          <a:endParaRPr lang="en-GB" sz="1100"/>
        </a:p>
      </dgm:t>
    </dgm:pt>
    <dgm:pt modelId="{42530B35-B71C-474E-8950-4B616FB011E1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sz="1200" dirty="0"/>
            <a:t>Survey Completion</a:t>
          </a:r>
        </a:p>
      </dgm:t>
    </dgm:pt>
    <dgm:pt modelId="{92DCEFCA-1A5C-4037-81BC-9F006A6D735D}" type="parTrans" cxnId="{B69CFEBF-82A8-4857-A989-BC85F7DF6824}">
      <dgm:prSet/>
      <dgm:spPr/>
      <dgm:t>
        <a:bodyPr/>
        <a:lstStyle/>
        <a:p>
          <a:endParaRPr lang="en-GB" sz="4000"/>
        </a:p>
      </dgm:t>
    </dgm:pt>
    <dgm:pt modelId="{48CCD5DA-079E-4B1D-B65E-FF3B59356337}" type="sibTrans" cxnId="{B69CFEBF-82A8-4857-A989-BC85F7DF6824}">
      <dgm:prSet custT="1"/>
      <dgm:spPr/>
      <dgm:t>
        <a:bodyPr/>
        <a:lstStyle/>
        <a:p>
          <a:endParaRPr lang="en-GB" sz="1100"/>
        </a:p>
      </dgm:t>
    </dgm:pt>
    <dgm:pt modelId="{BB5E4108-4DC2-451E-A3AE-64F366FF2F9E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sz="1200" dirty="0"/>
            <a:t>Chasing/</a:t>
          </a:r>
        </a:p>
        <a:p>
          <a:r>
            <a:rPr lang="en-GB" sz="1200" dirty="0"/>
            <a:t>Prompts</a:t>
          </a:r>
        </a:p>
      </dgm:t>
    </dgm:pt>
    <dgm:pt modelId="{33B8B719-23EE-42A3-BC7F-A0AC98BB03B7}" type="parTrans" cxnId="{F4F84A35-EC06-4B5B-BA66-3783F7D6F7DB}">
      <dgm:prSet/>
      <dgm:spPr/>
      <dgm:t>
        <a:bodyPr/>
        <a:lstStyle/>
        <a:p>
          <a:endParaRPr lang="en-GB" sz="4000"/>
        </a:p>
      </dgm:t>
    </dgm:pt>
    <dgm:pt modelId="{ABAE3EB6-8B85-4E5B-A718-388E6AFED14E}" type="sibTrans" cxnId="{F4F84A35-EC06-4B5B-BA66-3783F7D6F7DB}">
      <dgm:prSet custT="1"/>
      <dgm:spPr/>
      <dgm:t>
        <a:bodyPr/>
        <a:lstStyle/>
        <a:p>
          <a:endParaRPr lang="en-GB" sz="1100"/>
        </a:p>
      </dgm:t>
    </dgm:pt>
    <dgm:pt modelId="{E7AB6E86-BD1F-4833-831C-6A507128369D}">
      <dgm:prSet phldrT="[Text]"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sz="1200" dirty="0"/>
            <a:t>Data access</a:t>
          </a:r>
        </a:p>
      </dgm:t>
    </dgm:pt>
    <dgm:pt modelId="{D383DDCA-8B63-43BE-A3A7-2057CDD66B02}" type="parTrans" cxnId="{F2262842-3294-4E31-A179-5AC907455150}">
      <dgm:prSet/>
      <dgm:spPr/>
      <dgm:t>
        <a:bodyPr/>
        <a:lstStyle/>
        <a:p>
          <a:endParaRPr lang="en-GB" sz="4000"/>
        </a:p>
      </dgm:t>
    </dgm:pt>
    <dgm:pt modelId="{72A185C8-6C5F-4D1D-9DC5-6FBC3B20E52E}" type="sibTrans" cxnId="{F2262842-3294-4E31-A179-5AC907455150}">
      <dgm:prSet custT="1"/>
      <dgm:spPr/>
      <dgm:t>
        <a:bodyPr/>
        <a:lstStyle/>
        <a:p>
          <a:endParaRPr lang="en-GB" sz="1100"/>
        </a:p>
      </dgm:t>
    </dgm:pt>
    <dgm:pt modelId="{D065B287-0CE7-459F-ABF9-9D3DC9715207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sz="1200" dirty="0"/>
            <a:t>Reports/</a:t>
          </a:r>
        </a:p>
        <a:p>
          <a:r>
            <a:rPr lang="en-GB" sz="1200" dirty="0"/>
            <a:t>Analytics</a:t>
          </a:r>
        </a:p>
      </dgm:t>
    </dgm:pt>
    <dgm:pt modelId="{6419999D-BF3E-435D-935F-639980EEC3C4}" type="parTrans" cxnId="{FCED6F4B-6E40-4C38-AD0E-D7916932A194}">
      <dgm:prSet/>
      <dgm:spPr/>
      <dgm:t>
        <a:bodyPr/>
        <a:lstStyle/>
        <a:p>
          <a:endParaRPr lang="en-GB" sz="4000"/>
        </a:p>
      </dgm:t>
    </dgm:pt>
    <dgm:pt modelId="{88290071-7987-4AC6-9559-79327F3AB14F}" type="sibTrans" cxnId="{FCED6F4B-6E40-4C38-AD0E-D7916932A194}">
      <dgm:prSet custT="1"/>
      <dgm:spPr/>
      <dgm:t>
        <a:bodyPr/>
        <a:lstStyle/>
        <a:p>
          <a:endParaRPr lang="en-GB" sz="1100"/>
        </a:p>
      </dgm:t>
    </dgm:pt>
    <dgm:pt modelId="{948B5A94-6487-4025-82FD-759EA9A58136}">
      <dgm:prSet custT="1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sz="1200" dirty="0"/>
            <a:t>Data storage</a:t>
          </a:r>
        </a:p>
      </dgm:t>
    </dgm:pt>
    <dgm:pt modelId="{777874EB-C7B2-4B16-B5DD-2A695240DFB3}" type="parTrans" cxnId="{19D6BB55-013E-4C9A-B329-F86407E6CB83}">
      <dgm:prSet/>
      <dgm:spPr/>
      <dgm:t>
        <a:bodyPr/>
        <a:lstStyle/>
        <a:p>
          <a:endParaRPr lang="en-GB" sz="4000"/>
        </a:p>
      </dgm:t>
    </dgm:pt>
    <dgm:pt modelId="{A7770F65-C9A8-44D2-B9B1-BBE041A2B6B0}" type="sibTrans" cxnId="{19D6BB55-013E-4C9A-B329-F86407E6CB83}">
      <dgm:prSet custT="1"/>
      <dgm:spPr/>
      <dgm:t>
        <a:bodyPr/>
        <a:lstStyle/>
        <a:p>
          <a:endParaRPr lang="en-GB" sz="1100"/>
        </a:p>
      </dgm:t>
    </dgm:pt>
    <dgm:pt modelId="{8E43B4A9-2D3C-4FC1-867B-BA7A028D36F2}">
      <dgm:prSet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GB" dirty="0"/>
            <a:t>Action</a:t>
          </a:r>
        </a:p>
      </dgm:t>
    </dgm:pt>
    <dgm:pt modelId="{1732E627-0D3D-46A5-8A61-D0C5F8803374}" type="parTrans" cxnId="{F21410B9-55C0-488D-89AE-16A5CE91B29F}">
      <dgm:prSet/>
      <dgm:spPr/>
      <dgm:t>
        <a:bodyPr/>
        <a:lstStyle/>
        <a:p>
          <a:endParaRPr lang="en-GB"/>
        </a:p>
      </dgm:t>
    </dgm:pt>
    <dgm:pt modelId="{BD7081F8-C19C-4FE9-BC22-D9101A388DE5}" type="sibTrans" cxnId="{F21410B9-55C0-488D-89AE-16A5CE91B29F}">
      <dgm:prSet/>
      <dgm:spPr/>
      <dgm:t>
        <a:bodyPr/>
        <a:lstStyle/>
        <a:p>
          <a:endParaRPr lang="en-GB"/>
        </a:p>
      </dgm:t>
    </dgm:pt>
    <dgm:pt modelId="{9651F8E8-C7D7-405D-AD61-2BDCFDAE26D9}" type="pres">
      <dgm:prSet presAssocID="{7FB56E6A-9798-4BD1-85DA-1BDD62F0D6CF}" presName="cycle" presStyleCnt="0">
        <dgm:presLayoutVars>
          <dgm:dir/>
          <dgm:resizeHandles val="exact"/>
        </dgm:presLayoutVars>
      </dgm:prSet>
      <dgm:spPr/>
    </dgm:pt>
    <dgm:pt modelId="{319E485C-29D5-4426-9510-9BBD1780DF1F}" type="pres">
      <dgm:prSet presAssocID="{9222C5C7-2C3C-488A-A0E8-FD155C87648C}" presName="node" presStyleLbl="node1" presStyleIdx="0" presStyleCnt="8" custScaleX="136121">
        <dgm:presLayoutVars>
          <dgm:bulletEnabled val="1"/>
        </dgm:presLayoutVars>
      </dgm:prSet>
      <dgm:spPr/>
    </dgm:pt>
    <dgm:pt modelId="{36C99F9D-6BBE-4CA7-82FA-6398E6B1286A}" type="pres">
      <dgm:prSet presAssocID="{A8CE2B6C-D224-452B-B3BA-77B4C6C9E4FB}" presName="sibTrans" presStyleLbl="sibTrans2D1" presStyleIdx="0" presStyleCnt="8"/>
      <dgm:spPr/>
    </dgm:pt>
    <dgm:pt modelId="{694CAE91-E032-4171-BE1E-BB953C334241}" type="pres">
      <dgm:prSet presAssocID="{A8CE2B6C-D224-452B-B3BA-77B4C6C9E4FB}" presName="connectorText" presStyleLbl="sibTrans2D1" presStyleIdx="0" presStyleCnt="8"/>
      <dgm:spPr/>
    </dgm:pt>
    <dgm:pt modelId="{277053C7-3D7E-4C30-A69B-5D22BA8E4043}" type="pres">
      <dgm:prSet presAssocID="{EC9AA0C1-5729-4B2D-B23F-C7007665DF03}" presName="node" presStyleLbl="node1" presStyleIdx="1" presStyleCnt="8" custScaleX="136121" custRadScaleRad="105791" custRadScaleInc="19497">
        <dgm:presLayoutVars>
          <dgm:bulletEnabled val="1"/>
        </dgm:presLayoutVars>
      </dgm:prSet>
      <dgm:spPr/>
    </dgm:pt>
    <dgm:pt modelId="{7F204730-C71D-42B1-B5D5-B22312FF4C59}" type="pres">
      <dgm:prSet presAssocID="{8A12AE10-D0E5-4918-B9CC-7FB17D432ABE}" presName="sibTrans" presStyleLbl="sibTrans2D1" presStyleIdx="1" presStyleCnt="8"/>
      <dgm:spPr/>
    </dgm:pt>
    <dgm:pt modelId="{3D4C88F2-FB61-456E-837A-0085F4CA7F04}" type="pres">
      <dgm:prSet presAssocID="{8A12AE10-D0E5-4918-B9CC-7FB17D432ABE}" presName="connectorText" presStyleLbl="sibTrans2D1" presStyleIdx="1" presStyleCnt="8"/>
      <dgm:spPr/>
    </dgm:pt>
    <dgm:pt modelId="{55D9E864-18D0-4990-ACDC-D39969AED790}" type="pres">
      <dgm:prSet presAssocID="{42530B35-B71C-474E-8950-4B616FB011E1}" presName="node" presStyleLbl="node1" presStyleIdx="2" presStyleCnt="8" custScaleX="136121">
        <dgm:presLayoutVars>
          <dgm:bulletEnabled val="1"/>
        </dgm:presLayoutVars>
      </dgm:prSet>
      <dgm:spPr/>
    </dgm:pt>
    <dgm:pt modelId="{765D110A-4F4D-49A5-8A41-56DB411B0245}" type="pres">
      <dgm:prSet presAssocID="{48CCD5DA-079E-4B1D-B65E-FF3B59356337}" presName="sibTrans" presStyleLbl="sibTrans2D1" presStyleIdx="2" presStyleCnt="8"/>
      <dgm:spPr/>
    </dgm:pt>
    <dgm:pt modelId="{533E312D-4FE7-48C7-AAF6-F0B9935426C9}" type="pres">
      <dgm:prSet presAssocID="{48CCD5DA-079E-4B1D-B65E-FF3B59356337}" presName="connectorText" presStyleLbl="sibTrans2D1" presStyleIdx="2" presStyleCnt="8"/>
      <dgm:spPr/>
    </dgm:pt>
    <dgm:pt modelId="{B4C8BC41-57FC-4F18-849B-4F2B4C87448E}" type="pres">
      <dgm:prSet presAssocID="{BB5E4108-4DC2-451E-A3AE-64F366FF2F9E}" presName="node" presStyleLbl="node1" presStyleIdx="3" presStyleCnt="8" custScaleX="136121" custRadScaleRad="102560" custRadScaleInc="-10989">
        <dgm:presLayoutVars>
          <dgm:bulletEnabled val="1"/>
        </dgm:presLayoutVars>
      </dgm:prSet>
      <dgm:spPr/>
    </dgm:pt>
    <dgm:pt modelId="{E17AE53B-F0A0-4B54-84D8-AC62D3E53060}" type="pres">
      <dgm:prSet presAssocID="{ABAE3EB6-8B85-4E5B-A718-388E6AFED14E}" presName="sibTrans" presStyleLbl="sibTrans2D1" presStyleIdx="3" presStyleCnt="8"/>
      <dgm:spPr/>
    </dgm:pt>
    <dgm:pt modelId="{60F926CD-7E7D-4915-A816-94E99418F400}" type="pres">
      <dgm:prSet presAssocID="{ABAE3EB6-8B85-4E5B-A718-388E6AFED14E}" presName="connectorText" presStyleLbl="sibTrans2D1" presStyleIdx="3" presStyleCnt="8"/>
      <dgm:spPr/>
    </dgm:pt>
    <dgm:pt modelId="{49D972E7-805D-4A2E-8E15-C17281A78A88}" type="pres">
      <dgm:prSet presAssocID="{E7AB6E86-BD1F-4833-831C-6A507128369D}" presName="node" presStyleLbl="node1" presStyleIdx="4" presStyleCnt="8" custScaleX="136121">
        <dgm:presLayoutVars>
          <dgm:bulletEnabled val="1"/>
        </dgm:presLayoutVars>
      </dgm:prSet>
      <dgm:spPr/>
    </dgm:pt>
    <dgm:pt modelId="{965B7D47-A622-4A6E-BC4C-3C9C3B9F508B}" type="pres">
      <dgm:prSet presAssocID="{72A185C8-6C5F-4D1D-9DC5-6FBC3B20E52E}" presName="sibTrans" presStyleLbl="sibTrans2D1" presStyleIdx="4" presStyleCnt="8"/>
      <dgm:spPr/>
    </dgm:pt>
    <dgm:pt modelId="{436C2819-5F02-4326-BA15-E0BCE240B54F}" type="pres">
      <dgm:prSet presAssocID="{72A185C8-6C5F-4D1D-9DC5-6FBC3B20E52E}" presName="connectorText" presStyleLbl="sibTrans2D1" presStyleIdx="4" presStyleCnt="8"/>
      <dgm:spPr/>
    </dgm:pt>
    <dgm:pt modelId="{5E7D9A8C-A2A7-495D-95E7-97825523D29D}" type="pres">
      <dgm:prSet presAssocID="{D065B287-0CE7-459F-ABF9-9D3DC9715207}" presName="node" presStyleLbl="node1" presStyleIdx="5" presStyleCnt="8" custScaleX="136121">
        <dgm:presLayoutVars>
          <dgm:bulletEnabled val="1"/>
        </dgm:presLayoutVars>
      </dgm:prSet>
      <dgm:spPr/>
    </dgm:pt>
    <dgm:pt modelId="{FB36D173-85E0-4806-85D4-1E04044A6592}" type="pres">
      <dgm:prSet presAssocID="{88290071-7987-4AC6-9559-79327F3AB14F}" presName="sibTrans" presStyleLbl="sibTrans2D1" presStyleIdx="5" presStyleCnt="8"/>
      <dgm:spPr/>
    </dgm:pt>
    <dgm:pt modelId="{2ECCCC75-C803-4292-BE9C-593EAD03BC18}" type="pres">
      <dgm:prSet presAssocID="{88290071-7987-4AC6-9559-79327F3AB14F}" presName="connectorText" presStyleLbl="sibTrans2D1" presStyleIdx="5" presStyleCnt="8"/>
      <dgm:spPr/>
    </dgm:pt>
    <dgm:pt modelId="{FE72C365-8DCC-4033-92EE-4994780F647A}" type="pres">
      <dgm:prSet presAssocID="{948B5A94-6487-4025-82FD-759EA9A58136}" presName="node" presStyleLbl="node1" presStyleIdx="6" presStyleCnt="8" custScaleX="136121">
        <dgm:presLayoutVars>
          <dgm:bulletEnabled val="1"/>
        </dgm:presLayoutVars>
      </dgm:prSet>
      <dgm:spPr/>
    </dgm:pt>
    <dgm:pt modelId="{52844AE9-8735-4C32-8CDD-B77B45CACAE5}" type="pres">
      <dgm:prSet presAssocID="{A7770F65-C9A8-44D2-B9B1-BBE041A2B6B0}" presName="sibTrans" presStyleLbl="sibTrans2D1" presStyleIdx="6" presStyleCnt="8"/>
      <dgm:spPr/>
    </dgm:pt>
    <dgm:pt modelId="{DBFD8802-CA5E-49C0-8BC2-1DAA13DE324C}" type="pres">
      <dgm:prSet presAssocID="{A7770F65-C9A8-44D2-B9B1-BBE041A2B6B0}" presName="connectorText" presStyleLbl="sibTrans2D1" presStyleIdx="6" presStyleCnt="8"/>
      <dgm:spPr/>
    </dgm:pt>
    <dgm:pt modelId="{B6208A1E-7AAC-4DE8-ABC2-EC26329D5FE6}" type="pres">
      <dgm:prSet presAssocID="{8E43B4A9-2D3C-4FC1-867B-BA7A028D36F2}" presName="node" presStyleLbl="node1" presStyleIdx="7" presStyleCnt="8" custScaleX="131144" custScaleY="85840" custRadScaleRad="101077" custRadScaleInc="-6578">
        <dgm:presLayoutVars>
          <dgm:bulletEnabled val="1"/>
        </dgm:presLayoutVars>
      </dgm:prSet>
      <dgm:spPr/>
    </dgm:pt>
    <dgm:pt modelId="{F7F28DF9-4056-4300-AB80-30C4D2C68FFB}" type="pres">
      <dgm:prSet presAssocID="{BD7081F8-C19C-4FE9-BC22-D9101A388DE5}" presName="sibTrans" presStyleLbl="sibTrans2D1" presStyleIdx="7" presStyleCnt="8"/>
      <dgm:spPr/>
    </dgm:pt>
    <dgm:pt modelId="{45FAB28E-7D57-429F-8424-FF990F6FD186}" type="pres">
      <dgm:prSet presAssocID="{BD7081F8-C19C-4FE9-BC22-D9101A388DE5}" presName="connectorText" presStyleLbl="sibTrans2D1" presStyleIdx="7" presStyleCnt="8"/>
      <dgm:spPr/>
    </dgm:pt>
  </dgm:ptLst>
  <dgm:cxnLst>
    <dgm:cxn modelId="{DB3EE001-4AB0-4359-A9BD-67F6966114AF}" type="presOf" srcId="{42530B35-B71C-474E-8950-4B616FB011E1}" destId="{55D9E864-18D0-4990-ACDC-D39969AED790}" srcOrd="0" destOrd="0" presId="urn:microsoft.com/office/officeart/2005/8/layout/cycle2"/>
    <dgm:cxn modelId="{415F6B0D-93E7-45AA-8058-6BA0D315947B}" type="presOf" srcId="{A8CE2B6C-D224-452B-B3BA-77B4C6C9E4FB}" destId="{36C99F9D-6BBE-4CA7-82FA-6398E6B1286A}" srcOrd="0" destOrd="0" presId="urn:microsoft.com/office/officeart/2005/8/layout/cycle2"/>
    <dgm:cxn modelId="{DC70E712-16DD-456F-BB61-F632EC7B5904}" type="presOf" srcId="{72A185C8-6C5F-4D1D-9DC5-6FBC3B20E52E}" destId="{436C2819-5F02-4326-BA15-E0BCE240B54F}" srcOrd="1" destOrd="0" presId="urn:microsoft.com/office/officeart/2005/8/layout/cycle2"/>
    <dgm:cxn modelId="{E0EB8817-558D-40BB-B31F-6CE2C253499E}" type="presOf" srcId="{BD7081F8-C19C-4FE9-BC22-D9101A388DE5}" destId="{F7F28DF9-4056-4300-AB80-30C4D2C68FFB}" srcOrd="0" destOrd="0" presId="urn:microsoft.com/office/officeart/2005/8/layout/cycle2"/>
    <dgm:cxn modelId="{4C773F1F-9B3E-4F89-8604-AD39ADE0E26A}" type="presOf" srcId="{88290071-7987-4AC6-9559-79327F3AB14F}" destId="{2ECCCC75-C803-4292-BE9C-593EAD03BC18}" srcOrd="1" destOrd="0" presId="urn:microsoft.com/office/officeart/2005/8/layout/cycle2"/>
    <dgm:cxn modelId="{5ECFCD24-E032-4E86-BC06-F81E4D01F113}" type="presOf" srcId="{88290071-7987-4AC6-9559-79327F3AB14F}" destId="{FB36D173-85E0-4806-85D4-1E04044A6592}" srcOrd="0" destOrd="0" presId="urn:microsoft.com/office/officeart/2005/8/layout/cycle2"/>
    <dgm:cxn modelId="{1BA23426-C53A-4AC4-B093-F6B71F3621A2}" type="presOf" srcId="{48CCD5DA-079E-4B1D-B65E-FF3B59356337}" destId="{765D110A-4F4D-49A5-8A41-56DB411B0245}" srcOrd="0" destOrd="0" presId="urn:microsoft.com/office/officeart/2005/8/layout/cycle2"/>
    <dgm:cxn modelId="{F4F84A35-EC06-4B5B-BA66-3783F7D6F7DB}" srcId="{7FB56E6A-9798-4BD1-85DA-1BDD62F0D6CF}" destId="{BB5E4108-4DC2-451E-A3AE-64F366FF2F9E}" srcOrd="3" destOrd="0" parTransId="{33B8B719-23EE-42A3-BC7F-A0AC98BB03B7}" sibTransId="{ABAE3EB6-8B85-4E5B-A718-388E6AFED14E}"/>
    <dgm:cxn modelId="{C7F03D3D-5073-4961-9163-B3EDED39F330}" type="presOf" srcId="{A8CE2B6C-D224-452B-B3BA-77B4C6C9E4FB}" destId="{694CAE91-E032-4171-BE1E-BB953C334241}" srcOrd="1" destOrd="0" presId="urn:microsoft.com/office/officeart/2005/8/layout/cycle2"/>
    <dgm:cxn modelId="{7B6CEE3E-A05A-4E7A-B6EA-E21AF27C01FC}" srcId="{7FB56E6A-9798-4BD1-85DA-1BDD62F0D6CF}" destId="{9222C5C7-2C3C-488A-A0E8-FD155C87648C}" srcOrd="0" destOrd="0" parTransId="{3BA10C33-DFE6-4773-878A-A60378AFBC97}" sibTransId="{A8CE2B6C-D224-452B-B3BA-77B4C6C9E4FB}"/>
    <dgm:cxn modelId="{369A0C5F-6E10-4D6E-A87C-4A73FA5B47B2}" type="presOf" srcId="{BD7081F8-C19C-4FE9-BC22-D9101A388DE5}" destId="{45FAB28E-7D57-429F-8424-FF990F6FD186}" srcOrd="1" destOrd="0" presId="urn:microsoft.com/office/officeart/2005/8/layout/cycle2"/>
    <dgm:cxn modelId="{26A39741-DF26-4A91-AC51-7AD1DCD24C19}" srcId="{7FB56E6A-9798-4BD1-85DA-1BDD62F0D6CF}" destId="{EC9AA0C1-5729-4B2D-B23F-C7007665DF03}" srcOrd="1" destOrd="0" parTransId="{C90C1EAD-50ED-4E71-A830-D15EA851887F}" sibTransId="{8A12AE10-D0E5-4918-B9CC-7FB17D432ABE}"/>
    <dgm:cxn modelId="{F2262842-3294-4E31-A179-5AC907455150}" srcId="{7FB56E6A-9798-4BD1-85DA-1BDD62F0D6CF}" destId="{E7AB6E86-BD1F-4833-831C-6A507128369D}" srcOrd="4" destOrd="0" parTransId="{D383DDCA-8B63-43BE-A3A7-2057CDD66B02}" sibTransId="{72A185C8-6C5F-4D1D-9DC5-6FBC3B20E52E}"/>
    <dgm:cxn modelId="{5882BB42-AB73-4A7F-B068-A73B70CF2F1E}" type="presOf" srcId="{BB5E4108-4DC2-451E-A3AE-64F366FF2F9E}" destId="{B4C8BC41-57FC-4F18-849B-4F2B4C87448E}" srcOrd="0" destOrd="0" presId="urn:microsoft.com/office/officeart/2005/8/layout/cycle2"/>
    <dgm:cxn modelId="{FCED6F4B-6E40-4C38-AD0E-D7916932A194}" srcId="{7FB56E6A-9798-4BD1-85DA-1BDD62F0D6CF}" destId="{D065B287-0CE7-459F-ABF9-9D3DC9715207}" srcOrd="5" destOrd="0" parTransId="{6419999D-BF3E-435D-935F-639980EEC3C4}" sibTransId="{88290071-7987-4AC6-9559-79327F3AB14F}"/>
    <dgm:cxn modelId="{194E7B4B-3F7F-40FD-8B00-3F3C94FF2B03}" type="presOf" srcId="{ABAE3EB6-8B85-4E5B-A718-388E6AFED14E}" destId="{60F926CD-7E7D-4915-A816-94E99418F400}" srcOrd="1" destOrd="0" presId="urn:microsoft.com/office/officeart/2005/8/layout/cycle2"/>
    <dgm:cxn modelId="{50DFB76C-E5AF-4748-9EE6-086FB5C4167B}" type="presOf" srcId="{E7AB6E86-BD1F-4833-831C-6A507128369D}" destId="{49D972E7-805D-4A2E-8E15-C17281A78A88}" srcOrd="0" destOrd="0" presId="urn:microsoft.com/office/officeart/2005/8/layout/cycle2"/>
    <dgm:cxn modelId="{C33CD350-9385-45F6-9A6C-EEF243E8B972}" type="presOf" srcId="{8E43B4A9-2D3C-4FC1-867B-BA7A028D36F2}" destId="{B6208A1E-7AAC-4DE8-ABC2-EC26329D5FE6}" srcOrd="0" destOrd="0" presId="urn:microsoft.com/office/officeart/2005/8/layout/cycle2"/>
    <dgm:cxn modelId="{D3C16573-1FD4-433E-973E-87DBE0491151}" type="presOf" srcId="{48CCD5DA-079E-4B1D-B65E-FF3B59356337}" destId="{533E312D-4FE7-48C7-AAF6-F0B9935426C9}" srcOrd="1" destOrd="0" presId="urn:microsoft.com/office/officeart/2005/8/layout/cycle2"/>
    <dgm:cxn modelId="{73CC8B73-6E81-473D-8277-935D1D0C7E59}" type="presOf" srcId="{A7770F65-C9A8-44D2-B9B1-BBE041A2B6B0}" destId="{DBFD8802-CA5E-49C0-8BC2-1DAA13DE324C}" srcOrd="1" destOrd="0" presId="urn:microsoft.com/office/officeart/2005/8/layout/cycle2"/>
    <dgm:cxn modelId="{19D6BB55-013E-4C9A-B329-F86407E6CB83}" srcId="{7FB56E6A-9798-4BD1-85DA-1BDD62F0D6CF}" destId="{948B5A94-6487-4025-82FD-759EA9A58136}" srcOrd="6" destOrd="0" parTransId="{777874EB-C7B2-4B16-B5DD-2A695240DFB3}" sibTransId="{A7770F65-C9A8-44D2-B9B1-BBE041A2B6B0}"/>
    <dgm:cxn modelId="{59DEDF58-5C1E-4F4F-8B51-24A019876082}" type="presOf" srcId="{A7770F65-C9A8-44D2-B9B1-BBE041A2B6B0}" destId="{52844AE9-8735-4C32-8CDD-B77B45CACAE5}" srcOrd="0" destOrd="0" presId="urn:microsoft.com/office/officeart/2005/8/layout/cycle2"/>
    <dgm:cxn modelId="{B74EFA7C-D036-4A9C-AEA3-D010B594D312}" type="presOf" srcId="{72A185C8-6C5F-4D1D-9DC5-6FBC3B20E52E}" destId="{965B7D47-A622-4A6E-BC4C-3C9C3B9F508B}" srcOrd="0" destOrd="0" presId="urn:microsoft.com/office/officeart/2005/8/layout/cycle2"/>
    <dgm:cxn modelId="{9A4FA785-64FE-4A2F-BDD3-06AF0BD8F434}" type="presOf" srcId="{948B5A94-6487-4025-82FD-759EA9A58136}" destId="{FE72C365-8DCC-4033-92EE-4994780F647A}" srcOrd="0" destOrd="0" presId="urn:microsoft.com/office/officeart/2005/8/layout/cycle2"/>
    <dgm:cxn modelId="{63E0C697-287A-4887-AFAD-C317FB4B282F}" type="presOf" srcId="{EC9AA0C1-5729-4B2D-B23F-C7007665DF03}" destId="{277053C7-3D7E-4C30-A69B-5D22BA8E4043}" srcOrd="0" destOrd="0" presId="urn:microsoft.com/office/officeart/2005/8/layout/cycle2"/>
    <dgm:cxn modelId="{D31E3C9A-F199-4367-9937-82D52E5F4529}" type="presOf" srcId="{9222C5C7-2C3C-488A-A0E8-FD155C87648C}" destId="{319E485C-29D5-4426-9510-9BBD1780DF1F}" srcOrd="0" destOrd="0" presId="urn:microsoft.com/office/officeart/2005/8/layout/cycle2"/>
    <dgm:cxn modelId="{F21410B9-55C0-488D-89AE-16A5CE91B29F}" srcId="{7FB56E6A-9798-4BD1-85DA-1BDD62F0D6CF}" destId="{8E43B4A9-2D3C-4FC1-867B-BA7A028D36F2}" srcOrd="7" destOrd="0" parTransId="{1732E627-0D3D-46A5-8A61-D0C5F8803374}" sibTransId="{BD7081F8-C19C-4FE9-BC22-D9101A388DE5}"/>
    <dgm:cxn modelId="{B69CFEBF-82A8-4857-A989-BC85F7DF6824}" srcId="{7FB56E6A-9798-4BD1-85DA-1BDD62F0D6CF}" destId="{42530B35-B71C-474E-8950-4B616FB011E1}" srcOrd="2" destOrd="0" parTransId="{92DCEFCA-1A5C-4037-81BC-9F006A6D735D}" sibTransId="{48CCD5DA-079E-4B1D-B65E-FF3B59356337}"/>
    <dgm:cxn modelId="{4D6B14CD-C6BB-4219-94B1-B8ED4592E35C}" type="presOf" srcId="{7FB56E6A-9798-4BD1-85DA-1BDD62F0D6CF}" destId="{9651F8E8-C7D7-405D-AD61-2BDCFDAE26D9}" srcOrd="0" destOrd="0" presId="urn:microsoft.com/office/officeart/2005/8/layout/cycle2"/>
    <dgm:cxn modelId="{516DCFD2-38A3-4920-90C3-14D28888653E}" type="presOf" srcId="{8A12AE10-D0E5-4918-B9CC-7FB17D432ABE}" destId="{3D4C88F2-FB61-456E-837A-0085F4CA7F04}" srcOrd="1" destOrd="0" presId="urn:microsoft.com/office/officeart/2005/8/layout/cycle2"/>
    <dgm:cxn modelId="{FD87DED4-8D10-4501-8CAE-9A166902098E}" type="presOf" srcId="{8A12AE10-D0E5-4918-B9CC-7FB17D432ABE}" destId="{7F204730-C71D-42B1-B5D5-B22312FF4C59}" srcOrd="0" destOrd="0" presId="urn:microsoft.com/office/officeart/2005/8/layout/cycle2"/>
    <dgm:cxn modelId="{247880DA-6286-4A2E-9972-EE39F9B9F6E2}" type="presOf" srcId="{ABAE3EB6-8B85-4E5B-A718-388E6AFED14E}" destId="{E17AE53B-F0A0-4B54-84D8-AC62D3E53060}" srcOrd="0" destOrd="0" presId="urn:microsoft.com/office/officeart/2005/8/layout/cycle2"/>
    <dgm:cxn modelId="{F17CDDE6-AD8D-4322-89FB-F1D689A673FB}" type="presOf" srcId="{D065B287-0CE7-459F-ABF9-9D3DC9715207}" destId="{5E7D9A8C-A2A7-495D-95E7-97825523D29D}" srcOrd="0" destOrd="0" presId="urn:microsoft.com/office/officeart/2005/8/layout/cycle2"/>
    <dgm:cxn modelId="{0A3CA0EE-E938-4D48-9786-4B7EA96A95BA}" type="presParOf" srcId="{9651F8E8-C7D7-405D-AD61-2BDCFDAE26D9}" destId="{319E485C-29D5-4426-9510-9BBD1780DF1F}" srcOrd="0" destOrd="0" presId="urn:microsoft.com/office/officeart/2005/8/layout/cycle2"/>
    <dgm:cxn modelId="{FBC4438D-922D-4F77-ABC4-CD7B4A3F677F}" type="presParOf" srcId="{9651F8E8-C7D7-405D-AD61-2BDCFDAE26D9}" destId="{36C99F9D-6BBE-4CA7-82FA-6398E6B1286A}" srcOrd="1" destOrd="0" presId="urn:microsoft.com/office/officeart/2005/8/layout/cycle2"/>
    <dgm:cxn modelId="{B22D4059-17BC-459F-B2C9-22BE20A57269}" type="presParOf" srcId="{36C99F9D-6BBE-4CA7-82FA-6398E6B1286A}" destId="{694CAE91-E032-4171-BE1E-BB953C334241}" srcOrd="0" destOrd="0" presId="urn:microsoft.com/office/officeart/2005/8/layout/cycle2"/>
    <dgm:cxn modelId="{B767451E-BA9A-4D62-9389-0FA8D595D963}" type="presParOf" srcId="{9651F8E8-C7D7-405D-AD61-2BDCFDAE26D9}" destId="{277053C7-3D7E-4C30-A69B-5D22BA8E4043}" srcOrd="2" destOrd="0" presId="urn:microsoft.com/office/officeart/2005/8/layout/cycle2"/>
    <dgm:cxn modelId="{918BE982-6480-4964-9870-095B82A8B993}" type="presParOf" srcId="{9651F8E8-C7D7-405D-AD61-2BDCFDAE26D9}" destId="{7F204730-C71D-42B1-B5D5-B22312FF4C59}" srcOrd="3" destOrd="0" presId="urn:microsoft.com/office/officeart/2005/8/layout/cycle2"/>
    <dgm:cxn modelId="{396D0E7B-539B-4381-9401-BC36D9016D6D}" type="presParOf" srcId="{7F204730-C71D-42B1-B5D5-B22312FF4C59}" destId="{3D4C88F2-FB61-456E-837A-0085F4CA7F04}" srcOrd="0" destOrd="0" presId="urn:microsoft.com/office/officeart/2005/8/layout/cycle2"/>
    <dgm:cxn modelId="{101AA9B0-EB42-4677-B90C-513781D791E0}" type="presParOf" srcId="{9651F8E8-C7D7-405D-AD61-2BDCFDAE26D9}" destId="{55D9E864-18D0-4990-ACDC-D39969AED790}" srcOrd="4" destOrd="0" presId="urn:microsoft.com/office/officeart/2005/8/layout/cycle2"/>
    <dgm:cxn modelId="{6B62B5F2-37F4-47B7-8A7A-158C946A6ACD}" type="presParOf" srcId="{9651F8E8-C7D7-405D-AD61-2BDCFDAE26D9}" destId="{765D110A-4F4D-49A5-8A41-56DB411B0245}" srcOrd="5" destOrd="0" presId="urn:microsoft.com/office/officeart/2005/8/layout/cycle2"/>
    <dgm:cxn modelId="{90FDD25B-841B-4E78-AAB4-B8E220868F83}" type="presParOf" srcId="{765D110A-4F4D-49A5-8A41-56DB411B0245}" destId="{533E312D-4FE7-48C7-AAF6-F0B9935426C9}" srcOrd="0" destOrd="0" presId="urn:microsoft.com/office/officeart/2005/8/layout/cycle2"/>
    <dgm:cxn modelId="{586A8F77-2438-4006-A4FB-04920DB4DF52}" type="presParOf" srcId="{9651F8E8-C7D7-405D-AD61-2BDCFDAE26D9}" destId="{B4C8BC41-57FC-4F18-849B-4F2B4C87448E}" srcOrd="6" destOrd="0" presId="urn:microsoft.com/office/officeart/2005/8/layout/cycle2"/>
    <dgm:cxn modelId="{15A4F7CB-683A-4D34-9DAB-0C6BB154C4AA}" type="presParOf" srcId="{9651F8E8-C7D7-405D-AD61-2BDCFDAE26D9}" destId="{E17AE53B-F0A0-4B54-84D8-AC62D3E53060}" srcOrd="7" destOrd="0" presId="urn:microsoft.com/office/officeart/2005/8/layout/cycle2"/>
    <dgm:cxn modelId="{DA1C17C4-C2A9-4B76-BC94-B038D2737731}" type="presParOf" srcId="{E17AE53B-F0A0-4B54-84D8-AC62D3E53060}" destId="{60F926CD-7E7D-4915-A816-94E99418F400}" srcOrd="0" destOrd="0" presId="urn:microsoft.com/office/officeart/2005/8/layout/cycle2"/>
    <dgm:cxn modelId="{617029EB-6BBE-43AE-8267-DA6E1E34027D}" type="presParOf" srcId="{9651F8E8-C7D7-405D-AD61-2BDCFDAE26D9}" destId="{49D972E7-805D-4A2E-8E15-C17281A78A88}" srcOrd="8" destOrd="0" presId="urn:microsoft.com/office/officeart/2005/8/layout/cycle2"/>
    <dgm:cxn modelId="{13AAA2C6-9A9C-48E2-BEE0-7C0E1885B2D5}" type="presParOf" srcId="{9651F8E8-C7D7-405D-AD61-2BDCFDAE26D9}" destId="{965B7D47-A622-4A6E-BC4C-3C9C3B9F508B}" srcOrd="9" destOrd="0" presId="urn:microsoft.com/office/officeart/2005/8/layout/cycle2"/>
    <dgm:cxn modelId="{20B3D207-7451-475F-B2BB-5C8E0059B083}" type="presParOf" srcId="{965B7D47-A622-4A6E-BC4C-3C9C3B9F508B}" destId="{436C2819-5F02-4326-BA15-E0BCE240B54F}" srcOrd="0" destOrd="0" presId="urn:microsoft.com/office/officeart/2005/8/layout/cycle2"/>
    <dgm:cxn modelId="{2F77F6D5-D1ED-432F-97A0-AC058928FAA5}" type="presParOf" srcId="{9651F8E8-C7D7-405D-AD61-2BDCFDAE26D9}" destId="{5E7D9A8C-A2A7-495D-95E7-97825523D29D}" srcOrd="10" destOrd="0" presId="urn:microsoft.com/office/officeart/2005/8/layout/cycle2"/>
    <dgm:cxn modelId="{ACF2B554-892A-4862-807B-F9E7710A879B}" type="presParOf" srcId="{9651F8E8-C7D7-405D-AD61-2BDCFDAE26D9}" destId="{FB36D173-85E0-4806-85D4-1E04044A6592}" srcOrd="11" destOrd="0" presId="urn:microsoft.com/office/officeart/2005/8/layout/cycle2"/>
    <dgm:cxn modelId="{82BD30A3-0AA6-44A8-A472-034E7C22F8E9}" type="presParOf" srcId="{FB36D173-85E0-4806-85D4-1E04044A6592}" destId="{2ECCCC75-C803-4292-BE9C-593EAD03BC18}" srcOrd="0" destOrd="0" presId="urn:microsoft.com/office/officeart/2005/8/layout/cycle2"/>
    <dgm:cxn modelId="{0BF42C10-FE71-4DB9-8FA8-450F0558F449}" type="presParOf" srcId="{9651F8E8-C7D7-405D-AD61-2BDCFDAE26D9}" destId="{FE72C365-8DCC-4033-92EE-4994780F647A}" srcOrd="12" destOrd="0" presId="urn:microsoft.com/office/officeart/2005/8/layout/cycle2"/>
    <dgm:cxn modelId="{88CFB19E-B0D5-4A24-A125-C7F7067B131D}" type="presParOf" srcId="{9651F8E8-C7D7-405D-AD61-2BDCFDAE26D9}" destId="{52844AE9-8735-4C32-8CDD-B77B45CACAE5}" srcOrd="13" destOrd="0" presId="urn:microsoft.com/office/officeart/2005/8/layout/cycle2"/>
    <dgm:cxn modelId="{D174DCBA-2068-4C21-BBB8-2BB4913BBCCE}" type="presParOf" srcId="{52844AE9-8735-4C32-8CDD-B77B45CACAE5}" destId="{DBFD8802-CA5E-49C0-8BC2-1DAA13DE324C}" srcOrd="0" destOrd="0" presId="urn:microsoft.com/office/officeart/2005/8/layout/cycle2"/>
    <dgm:cxn modelId="{3C932101-FEFA-45FF-A418-708034F54F11}" type="presParOf" srcId="{9651F8E8-C7D7-405D-AD61-2BDCFDAE26D9}" destId="{B6208A1E-7AAC-4DE8-ABC2-EC26329D5FE6}" srcOrd="14" destOrd="0" presId="urn:microsoft.com/office/officeart/2005/8/layout/cycle2"/>
    <dgm:cxn modelId="{DFD31030-10FD-46FE-9834-AB578E316299}" type="presParOf" srcId="{9651F8E8-C7D7-405D-AD61-2BDCFDAE26D9}" destId="{F7F28DF9-4056-4300-AB80-30C4D2C68FFB}" srcOrd="15" destOrd="0" presId="urn:microsoft.com/office/officeart/2005/8/layout/cycle2"/>
    <dgm:cxn modelId="{AD2157F2-8B64-4FA8-8964-9F7D0AA240E0}" type="presParOf" srcId="{F7F28DF9-4056-4300-AB80-30C4D2C68FFB}" destId="{45FAB28E-7D57-429F-8424-FF990F6FD186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9E485C-29D5-4426-9510-9BBD1780DF1F}">
      <dsp:nvSpPr>
        <dsp:cNvPr id="0" name=""/>
        <dsp:cNvSpPr/>
      </dsp:nvSpPr>
      <dsp:spPr>
        <a:xfrm>
          <a:off x="2486835" y="867"/>
          <a:ext cx="1122328" cy="824507"/>
        </a:xfrm>
        <a:prstGeom prst="ellips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Survey Design</a:t>
          </a:r>
        </a:p>
      </dsp:txBody>
      <dsp:txXfrm>
        <a:off x="2651196" y="121613"/>
        <a:ext cx="793606" cy="583015"/>
      </dsp:txXfrm>
    </dsp:sp>
    <dsp:sp modelId="{36C99F9D-6BBE-4CA7-82FA-6398E6B1286A}">
      <dsp:nvSpPr>
        <dsp:cNvPr id="0" name=""/>
        <dsp:cNvSpPr/>
      </dsp:nvSpPr>
      <dsp:spPr>
        <a:xfrm rot="1271478">
          <a:off x="3606034" y="524220"/>
          <a:ext cx="174799" cy="2782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>
        <a:off x="3607807" y="570396"/>
        <a:ext cx="122359" cy="166963"/>
      </dsp:txXfrm>
    </dsp:sp>
    <dsp:sp modelId="{277053C7-3D7E-4C30-A69B-5D22BA8E4043}">
      <dsp:nvSpPr>
        <dsp:cNvPr id="0" name=""/>
        <dsp:cNvSpPr/>
      </dsp:nvSpPr>
      <dsp:spPr>
        <a:xfrm>
          <a:off x="3786928" y="504913"/>
          <a:ext cx="1122328" cy="824507"/>
        </a:xfrm>
        <a:prstGeom prst="ellips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Survey Release</a:t>
          </a:r>
        </a:p>
      </dsp:txBody>
      <dsp:txXfrm>
        <a:off x="3951289" y="625659"/>
        <a:ext cx="793606" cy="583015"/>
      </dsp:txXfrm>
    </dsp:sp>
    <dsp:sp modelId="{7F204730-C71D-42B1-B5D5-B22312FF4C59}">
      <dsp:nvSpPr>
        <dsp:cNvPr id="0" name=""/>
        <dsp:cNvSpPr/>
      </dsp:nvSpPr>
      <dsp:spPr>
        <a:xfrm rot="4442529">
          <a:off x="4421290" y="1330828"/>
          <a:ext cx="169747" cy="2782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>
        <a:off x="4439752" y="1362001"/>
        <a:ext cx="118823" cy="166963"/>
      </dsp:txXfrm>
    </dsp:sp>
    <dsp:sp modelId="{55D9E864-18D0-4990-ACDC-D39969AED790}">
      <dsp:nvSpPr>
        <dsp:cNvPr id="0" name=""/>
        <dsp:cNvSpPr/>
      </dsp:nvSpPr>
      <dsp:spPr>
        <a:xfrm>
          <a:off x="4105714" y="1619746"/>
          <a:ext cx="1122328" cy="824507"/>
        </a:xfrm>
        <a:prstGeom prst="ellips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Survey Completion</a:t>
          </a:r>
        </a:p>
      </dsp:txBody>
      <dsp:txXfrm>
        <a:off x="4270075" y="1740492"/>
        <a:ext cx="793606" cy="583015"/>
      </dsp:txXfrm>
    </dsp:sp>
    <dsp:sp modelId="{765D110A-4F4D-49A5-8A41-56DB411B0245}">
      <dsp:nvSpPr>
        <dsp:cNvPr id="0" name=""/>
        <dsp:cNvSpPr/>
      </dsp:nvSpPr>
      <dsp:spPr>
        <a:xfrm rot="6564219">
          <a:off x="4379891" y="2449145"/>
          <a:ext cx="182097" cy="2782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10800000">
        <a:off x="4416280" y="2479036"/>
        <a:ext cx="127468" cy="166963"/>
      </dsp:txXfrm>
    </dsp:sp>
    <dsp:sp modelId="{B4C8BC41-57FC-4F18-849B-4F2B4C87448E}">
      <dsp:nvSpPr>
        <dsp:cNvPr id="0" name=""/>
        <dsp:cNvSpPr/>
      </dsp:nvSpPr>
      <dsp:spPr>
        <a:xfrm>
          <a:off x="3710415" y="2742029"/>
          <a:ext cx="1122328" cy="824507"/>
        </a:xfrm>
        <a:prstGeom prst="ellips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Chasing/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Prompts</a:t>
          </a:r>
        </a:p>
      </dsp:txBody>
      <dsp:txXfrm>
        <a:off x="3874776" y="2862775"/>
        <a:ext cx="793606" cy="583015"/>
      </dsp:txXfrm>
    </dsp:sp>
    <dsp:sp modelId="{E17AE53B-F0A0-4B54-84D8-AC62D3E53060}">
      <dsp:nvSpPr>
        <dsp:cNvPr id="0" name=""/>
        <dsp:cNvSpPr/>
      </dsp:nvSpPr>
      <dsp:spPr>
        <a:xfrm rot="9474602">
          <a:off x="3594427" y="3261976"/>
          <a:ext cx="137961" cy="2782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10800000">
        <a:off x="3634296" y="3309848"/>
        <a:ext cx="96573" cy="166963"/>
      </dsp:txXfrm>
    </dsp:sp>
    <dsp:sp modelId="{49D972E7-805D-4A2E-8E15-C17281A78A88}">
      <dsp:nvSpPr>
        <dsp:cNvPr id="0" name=""/>
        <dsp:cNvSpPr/>
      </dsp:nvSpPr>
      <dsp:spPr>
        <a:xfrm>
          <a:off x="2486835" y="3238624"/>
          <a:ext cx="1122328" cy="824507"/>
        </a:xfrm>
        <a:prstGeom prst="ellips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Data access</a:t>
          </a:r>
        </a:p>
      </dsp:txBody>
      <dsp:txXfrm>
        <a:off x="2651196" y="3359370"/>
        <a:ext cx="793606" cy="583015"/>
      </dsp:txXfrm>
    </dsp:sp>
    <dsp:sp modelId="{965B7D47-A622-4A6E-BC4C-3C9C3B9F508B}">
      <dsp:nvSpPr>
        <dsp:cNvPr id="0" name=""/>
        <dsp:cNvSpPr/>
      </dsp:nvSpPr>
      <dsp:spPr>
        <a:xfrm rot="12150000">
          <a:off x="2430221" y="3275701"/>
          <a:ext cx="95849" cy="2782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10800000">
        <a:off x="2457882" y="3336857"/>
        <a:ext cx="67094" cy="166963"/>
      </dsp:txXfrm>
    </dsp:sp>
    <dsp:sp modelId="{5E7D9A8C-A2A7-495D-95E7-97825523D29D}">
      <dsp:nvSpPr>
        <dsp:cNvPr id="0" name=""/>
        <dsp:cNvSpPr/>
      </dsp:nvSpPr>
      <dsp:spPr>
        <a:xfrm>
          <a:off x="1342116" y="2764465"/>
          <a:ext cx="1122328" cy="824507"/>
        </a:xfrm>
        <a:prstGeom prst="ellips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Reports/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Analytics</a:t>
          </a:r>
        </a:p>
      </dsp:txBody>
      <dsp:txXfrm>
        <a:off x="1506477" y="2885211"/>
        <a:ext cx="793606" cy="583015"/>
      </dsp:txXfrm>
    </dsp:sp>
    <dsp:sp modelId="{FB36D173-85E0-4806-85D4-1E04044A6592}">
      <dsp:nvSpPr>
        <dsp:cNvPr id="0" name=""/>
        <dsp:cNvSpPr/>
      </dsp:nvSpPr>
      <dsp:spPr>
        <a:xfrm rot="14850000">
          <a:off x="1566321" y="2470563"/>
          <a:ext cx="204182" cy="2782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 rot="10800000">
        <a:off x="1608669" y="2554513"/>
        <a:ext cx="142927" cy="166963"/>
      </dsp:txXfrm>
    </dsp:sp>
    <dsp:sp modelId="{FE72C365-8DCC-4033-92EE-4994780F647A}">
      <dsp:nvSpPr>
        <dsp:cNvPr id="0" name=""/>
        <dsp:cNvSpPr/>
      </dsp:nvSpPr>
      <dsp:spPr>
        <a:xfrm>
          <a:off x="867957" y="1619746"/>
          <a:ext cx="1122328" cy="824507"/>
        </a:xfrm>
        <a:prstGeom prst="ellips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 dirty="0"/>
            <a:t>Data storage</a:t>
          </a:r>
        </a:p>
      </dsp:txBody>
      <dsp:txXfrm>
        <a:off x="1032318" y="1740492"/>
        <a:ext cx="793606" cy="583015"/>
      </dsp:txXfrm>
    </dsp:sp>
    <dsp:sp modelId="{52844AE9-8735-4C32-8CDD-B77B45CACAE5}">
      <dsp:nvSpPr>
        <dsp:cNvPr id="0" name=""/>
        <dsp:cNvSpPr/>
      </dsp:nvSpPr>
      <dsp:spPr>
        <a:xfrm rot="17459472">
          <a:off x="1543560" y="1308491"/>
          <a:ext cx="219555" cy="2782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>
        <a:off x="1564696" y="1394892"/>
        <a:ext cx="153689" cy="166963"/>
      </dsp:txXfrm>
    </dsp:sp>
    <dsp:sp modelId="{B6208A1E-7AAC-4DE8-ABC2-EC26329D5FE6}">
      <dsp:nvSpPr>
        <dsp:cNvPr id="0" name=""/>
        <dsp:cNvSpPr/>
      </dsp:nvSpPr>
      <dsp:spPr>
        <a:xfrm>
          <a:off x="1320806" y="551344"/>
          <a:ext cx="1081292" cy="707757"/>
        </a:xfrm>
        <a:prstGeom prst="ellipse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100" kern="1200" dirty="0"/>
            <a:t>Action</a:t>
          </a:r>
        </a:p>
      </dsp:txBody>
      <dsp:txXfrm>
        <a:off x="1479158" y="654993"/>
        <a:ext cx="764588" cy="500459"/>
      </dsp:txXfrm>
    </dsp:sp>
    <dsp:sp modelId="{F7F28DF9-4056-4300-AB80-30C4D2C68FFB}">
      <dsp:nvSpPr>
        <dsp:cNvPr id="0" name=""/>
        <dsp:cNvSpPr/>
      </dsp:nvSpPr>
      <dsp:spPr>
        <a:xfrm rot="20248475">
          <a:off x="2365924" y="528168"/>
          <a:ext cx="138387" cy="2782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100" kern="1200"/>
        </a:p>
      </dsp:txBody>
      <dsp:txXfrm>
        <a:off x="2367508" y="591774"/>
        <a:ext cx="96871" cy="1669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710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3338" y="0"/>
            <a:ext cx="293846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710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384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710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3338" y="9410700"/>
            <a:ext cx="293846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8819A2C5-D425-418A-813C-D2056631D7C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384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6387" name="Rectangle 2051"/>
          <p:cNvSpPr>
            <a:spLocks noGrp="1" noChangeArrowheads="1"/>
          </p:cNvSpPr>
          <p:nvPr>
            <p:ph type="dt" idx="1"/>
          </p:nvPr>
        </p:nvSpPr>
        <p:spPr bwMode="auto">
          <a:xfrm>
            <a:off x="3843338" y="0"/>
            <a:ext cx="293846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196" name="Rectangle 2052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2950"/>
            <a:ext cx="4953000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9" name="Rectangle 2053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05350"/>
            <a:ext cx="4972050" cy="445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16390" name="Rectangle 205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10700"/>
            <a:ext cx="2938463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6391" name="Rectangle 205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3338" y="9410700"/>
            <a:ext cx="2938462" cy="49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74F9E15A-2DDD-48A4-81E6-2EDEC1199FA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4F9E15A-2DDD-48A4-81E6-2EDEC1199FAA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2506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\\MARLON\User57\e\edsnad\Documents\My Pictures\PPt\4-3_split_8-12_ruby_red.jpg"/>
          <p:cNvPicPr>
            <a:picLocks noChangeAspect="1" noChangeArrowheads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007" y="2968"/>
            <a:ext cx="9144000" cy="54245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1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50994" y="4221088"/>
            <a:ext cx="7056784" cy="1296144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GB" altLang="en-US" noProof="0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50994" y="5486077"/>
            <a:ext cx="6400800" cy="1327299"/>
          </a:xfrm>
        </p:spPr>
        <p:txBody>
          <a:bodyPr/>
          <a:lstStyle>
            <a:lvl1pPr marL="0" indent="0" algn="l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GB" altLang="en-US" noProof="0"/>
          </a:p>
        </p:txBody>
      </p:sp>
    </p:spTree>
    <p:extLst>
      <p:ext uri="{BB962C8B-B14F-4D97-AF65-F5344CB8AC3E}">
        <p14:creationId xmlns:p14="http://schemas.microsoft.com/office/powerpoint/2010/main" val="3953512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DA786-226B-42DD-93E8-A1CF6097432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62999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548C52-FFFD-49F6-B265-F7E72DF156E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6053787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A5EEF6-EF9C-46E6-8B5F-3F5CA92D3B8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90899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4978-FF33-4943-AA93-CA0F6CF72124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5110-1EFC-4265-8B99-12D554FCC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97237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4978-FF33-4943-AA93-CA0F6CF72124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5110-1EFC-4265-8B99-12D554FCC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6135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4978-FF33-4943-AA93-CA0F6CF72124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5110-1EFC-4265-8B99-12D554FCC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05860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4978-FF33-4943-AA93-CA0F6CF72124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5110-1EFC-4265-8B99-12D554FCC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9804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4978-FF33-4943-AA93-CA0F6CF72124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5110-1EFC-4265-8B99-12D554FCC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89514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4978-FF33-4943-AA93-CA0F6CF72124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5110-1EFC-4265-8B99-12D554FCC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49776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4978-FF33-4943-AA93-CA0F6CF72124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5110-1EFC-4265-8B99-12D554FCC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720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51520" y="3861048"/>
            <a:ext cx="7056784" cy="1296144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altLang="en-US" noProof="0"/>
              <a:t>Click to edit Master title style</a:t>
            </a:r>
            <a:endParaRPr lang="en-GB" altLang="en-US" noProof="0"/>
          </a:p>
        </p:txBody>
      </p:sp>
      <p:sp>
        <p:nvSpPr>
          <p:cNvPr id="491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59432" y="5198045"/>
            <a:ext cx="6400800" cy="1327299"/>
          </a:xfrm>
        </p:spPr>
        <p:txBody>
          <a:bodyPr/>
          <a:lstStyle>
            <a:lvl1pPr marL="0" indent="0" algn="l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  <a:endParaRPr lang="en-GB" altLang="en-US" noProof="0"/>
          </a:p>
        </p:txBody>
      </p:sp>
      <p:pic>
        <p:nvPicPr>
          <p:cNvPr id="1026" name="Picture 2" descr="\\MARLON\User57\e\edsnad\Documents\My Pictures\PPt\4-3_split_4-12_ruby_red.jpg"/>
          <p:cNvPicPr>
            <a:picLocks noChangeAspect="1" noChangeArrowheads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-2664"/>
            <a:ext cx="9144000" cy="3116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723899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4978-FF33-4943-AA93-CA0F6CF72124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5110-1EFC-4265-8B99-12D554FCC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89477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4978-FF33-4943-AA93-CA0F6CF72124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5110-1EFC-4265-8B99-12D554FCC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16336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4978-FF33-4943-AA93-CA0F6CF72124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5110-1EFC-4265-8B99-12D554FCC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213468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384978-FF33-4943-AA93-CA0F6CF72124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35110-1EFC-4265-8B99-12D554FCC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5740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04D4E8-1442-4A26-862E-F7A1A3386CB3}" type="datetimeFigureOut">
              <a:rPr lang="en-GB"/>
              <a:pPr>
                <a:defRPr/>
              </a:pPr>
              <a:t>07/02/2018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8AA0D-06A5-4A03-86AF-FCD31649C8B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24885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40FB6-9916-4744-A588-88582159FB2B}" type="datetimeFigureOut">
              <a:rPr lang="en-GB"/>
              <a:pPr>
                <a:defRPr/>
              </a:pPr>
              <a:t>07/02/2018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B5FE55-7890-4B92-8DAC-E9A4D1B545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06457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3" descr="\\MARLON\User57\e\edsnad\Documents\My Pictures\PPt\4-3_split_1-12_ruby_red.jpg"/>
          <p:cNvPicPr>
            <a:picLocks noChangeAspect="1" noChangeArrowheads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1981"/>
            <a:ext cx="9144000" cy="1398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3568" y="2564904"/>
            <a:ext cx="7772400" cy="3204071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A2E35-467A-4B59-82DC-CA561B91D6DD}" type="datetimeFigureOut">
              <a:rPr lang="en-GB"/>
              <a:pPr>
                <a:defRPr/>
              </a:pPr>
              <a:t>07/02/2018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0FB9F-F625-4E59-ABB6-F6A9692E42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96369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F47B15-667E-4BCF-8B3A-A77556EB54EA}" type="datetimeFigureOut">
              <a:rPr lang="en-GB"/>
              <a:pPr>
                <a:defRPr/>
              </a:pPr>
              <a:t>07/02/2018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C46B6B-B495-4202-9733-F50C9C7FB7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443612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DAC0FC-96BA-4D10-9D73-BF78231C6B28}" type="datetimeFigureOut">
              <a:rPr lang="en-GB"/>
              <a:pPr>
                <a:defRPr/>
              </a:pPr>
              <a:t>07/02/2018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3AD48-89ED-4225-9717-C63FF82E12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87711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9EE57-8035-41DD-9C26-3C6F5DAA7CFD}" type="datetimeFigureOut">
              <a:rPr lang="en-GB"/>
              <a:pPr>
                <a:defRPr/>
              </a:pPr>
              <a:t>07/02/2018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80DCE-CC63-41F3-B3BF-2DC7C1BD5F8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1917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0D8804-937B-40C3-8369-0CF62D082B6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4878495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0DAF2E-DC61-4E6E-94AB-B60AED80656E}" type="datetimeFigureOut">
              <a:rPr lang="en-GB"/>
              <a:pPr>
                <a:defRPr/>
              </a:pPr>
              <a:t>07/02/2018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B71BE9-486E-45C4-86CB-5A5F3C3951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5449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898C3-4A5E-46F2-8CA9-97065EF60EB5}" type="datetimeFigureOut">
              <a:rPr lang="en-GB"/>
              <a:pPr>
                <a:defRPr/>
              </a:pPr>
              <a:t>07/02/2018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527412-71D6-44C2-A9F5-635BC276356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2754432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D78D83-690E-44A6-9615-6E3773D09219}" type="datetimeFigureOut">
              <a:rPr lang="en-GB"/>
              <a:pPr>
                <a:defRPr/>
              </a:pPr>
              <a:t>07/02/2018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233AE-E9D9-464A-AA2D-6B972A04F9A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5338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34E77-4970-41AE-8E37-D8248A576885}" type="datetimeFigureOut">
              <a:rPr lang="en-GB"/>
              <a:pPr>
                <a:defRPr/>
              </a:pPr>
              <a:t>07/02/2018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B9CED2-2637-4A41-9192-F691BFD70E7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133681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9B04DF-1EF5-402B-A3AD-220EAF3DB805}" type="datetimeFigureOut">
              <a:rPr lang="en-GB"/>
              <a:pPr>
                <a:defRPr/>
              </a:pPr>
              <a:t>07/02/2018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84ABD-F176-4BF4-91E7-E32687AA688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9879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85800" y="1550979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8B94E-925D-4A32-90AE-A4FAA5B8065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pic>
        <p:nvPicPr>
          <p:cNvPr id="5123" name="Picture 3" descr="\\MARLON\User57\e\edsnad\Documents\My Pictures\PPt\4-3_split_1-12_ruby_red.jpg"/>
          <p:cNvPicPr>
            <a:picLocks noChangeAspect="1" noChangeArrowheads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1981"/>
            <a:ext cx="9144000" cy="1398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4711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76B3E9-7FF0-4902-80F9-E8997D5A0E3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45283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203937-7804-4435-8F73-564F70BF047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46971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CFF8C-A83F-461F-AEDD-249687053BE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47081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DD0086-8934-43DE-AB7F-FE2D8ACF740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79062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278CB3-4A42-4C7D-9227-6531CAA8D3E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941638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3716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2400" y="556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5562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5562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8B2FC1F5-3F11-4F4C-98D3-E04A951B33C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pic>
        <p:nvPicPr>
          <p:cNvPr id="9" name="Picture 8" descr="\\MARLON\User57\e\edsnad\Documents\My Pictures\PPt\4-3_W_line_ruby_red.jpg"/>
          <p:cNvPicPr>
            <a:picLocks noChangeAspect="1" noChangeArrowheads="1"/>
          </p:cNvPicPr>
          <p:nvPr/>
        </p:nvPicPr>
        <p:blipFill rotWithShape="1">
          <a:blip r:embed="rId1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-3525" y="6043831"/>
            <a:ext cx="9144000" cy="631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707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charset="0"/>
        </a:defRPr>
      </a:lvl9pPr>
    </p:titleStyle>
    <p:bodyStyle>
      <a:lvl1pPr marL="457200" indent="-457200" algn="l" rtl="0" eaLnBrk="1" fontAlgn="base" hangingPunct="1">
        <a:spcBef>
          <a:spcPct val="20000"/>
        </a:spcBef>
        <a:spcAft>
          <a:spcPct val="0"/>
        </a:spcAft>
        <a:buFontTx/>
        <a:buBlip>
          <a:blip r:embed="rId15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3" descr="\\MARLON\User57\e\edsnad\Documents\My Pictures\PPt\4-3_split_1-12_ruby_red.jpg"/>
          <p:cNvPicPr>
            <a:picLocks noChangeAspect="1" noChangeArrowheads="1"/>
          </p:cNvPicPr>
          <p:nvPr/>
        </p:nvPicPr>
        <p:blipFill rotWithShape="1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1981"/>
            <a:ext cx="9144000" cy="13987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512" y="485800"/>
            <a:ext cx="705678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384978-FF33-4943-AA93-CA0F6CF72124}" type="datetimeFigureOut">
              <a:rPr lang="en-GB" smtClean="0"/>
              <a:t>07/02/2018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C35110-1EFC-4265-8B99-12D554FCCDA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919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 smtClean="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9FADD070-3693-41F0-BADB-35FB541A71E6}" type="datetimeFigureOut">
              <a:rPr lang="en-GB"/>
              <a:pPr>
                <a:defRPr/>
              </a:pPr>
              <a:t>07/02/2018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 smtClean="0">
                <a:solidFill>
                  <a:schemeClr val="tx1">
                    <a:tint val="75000"/>
                  </a:schemeClr>
                </a:solidFill>
                <a:cs typeface="+mn-cs"/>
              </a:defRPr>
            </a:lvl1pPr>
          </a:lstStyle>
          <a:p>
            <a:pPr>
              <a:defRPr/>
            </a:pPr>
            <a:fld id="{191FB2FD-B962-4662-80C0-9F11CBA0627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Natasha.Nakariakova@Warwick.ac.uk" TargetMode="External"/><Relationship Id="rId2" Type="http://schemas.openxmlformats.org/officeDocument/2006/relationships/hyperlink" Target="https://warwick.ac.uk/services/its/servicessupport/academictechnology/projects/modevaltech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>
                <a:solidFill>
                  <a:srgbClr val="7ECBB6"/>
                </a:solidFill>
              </a:rPr>
              <a:t>Module Evaluation: </a:t>
            </a:r>
            <a:br>
              <a:rPr lang="en-GB">
                <a:solidFill>
                  <a:srgbClr val="7ECBB6"/>
                </a:solidFill>
              </a:rPr>
            </a:br>
            <a:r>
              <a:rPr lang="en-GB">
                <a:solidFill>
                  <a:srgbClr val="7ECBB6"/>
                </a:solidFill>
              </a:rPr>
              <a:t>Technology Approach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extLst/>
          </p:nvPr>
        </p:nvSpPr>
        <p:spPr>
          <a:xfrm>
            <a:off x="259432" y="5198045"/>
            <a:ext cx="8489032" cy="1327299"/>
          </a:xfrm>
        </p:spPr>
        <p:txBody>
          <a:bodyPr/>
          <a:lstStyle/>
          <a:p>
            <a:r>
              <a:rPr lang="en-GB">
                <a:solidFill>
                  <a:srgbClr val="3F4246"/>
                </a:solidFill>
              </a:rPr>
              <a:t>Amber Thomas</a:t>
            </a:r>
            <a:endParaRPr lang="en-US">
              <a:solidFill>
                <a:srgbClr val="000000"/>
              </a:solidFill>
            </a:endParaRPr>
          </a:p>
          <a:p>
            <a:r>
              <a:rPr lang="en-GB" sz="2800" i="1">
                <a:solidFill>
                  <a:srgbClr val="3F4246"/>
                </a:solidFill>
              </a:rPr>
              <a:t>Service Owner, Academic Technology, ITS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8874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60BEFB4-1807-480A-B66F-07F130472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Next steps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F928A1B-C72B-46C5-B2FB-B0FE2C5330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8252958" cy="1500187"/>
          </a:xfrm>
        </p:spPr>
        <p:txBody>
          <a:bodyPr/>
          <a:lstStyle/>
          <a:p>
            <a:r>
              <a:rPr lang="en-GB" sz="2400" dirty="0">
                <a:hlinkClick r:id="rId2"/>
              </a:rPr>
              <a:t>https://warwick.ac.uk/services/its/servicessupport/academictechnology/projects/modevaltech</a:t>
            </a:r>
            <a:endParaRPr lang="en-GB" sz="2400" dirty="0"/>
          </a:p>
          <a:p>
            <a:endParaRPr lang="en-GB" sz="2400" dirty="0"/>
          </a:p>
          <a:p>
            <a:r>
              <a:rPr lang="en-GB" sz="2400" dirty="0"/>
              <a:t>Technology Approach: Session </a:t>
            </a:r>
            <a:r>
              <a:rPr lang="en-GB" sz="2400"/>
              <a:t>(date </a:t>
            </a:r>
            <a:r>
              <a:rPr lang="en-GB" sz="2400" dirty="0"/>
              <a:t>TBC: soon!)</a:t>
            </a:r>
          </a:p>
          <a:p>
            <a:endParaRPr lang="en-GB" sz="2400" dirty="0"/>
          </a:p>
          <a:p>
            <a:r>
              <a:rPr lang="en-GB" sz="2400" dirty="0"/>
              <a:t>Contact </a:t>
            </a:r>
            <a:r>
              <a:rPr lang="en-GB" sz="2400" dirty="0">
                <a:hlinkClick r:id="rId3"/>
              </a:rPr>
              <a:t>Natasha.Nakariakova@Warwick.ac.uk</a:t>
            </a:r>
            <a:r>
              <a:rPr lang="en-GB" sz="2400" dirty="0"/>
              <a:t> to get involved</a:t>
            </a:r>
          </a:p>
        </p:txBody>
      </p:sp>
    </p:spTree>
    <p:extLst>
      <p:ext uri="{BB962C8B-B14F-4D97-AF65-F5344CB8AC3E}">
        <p14:creationId xmlns:p14="http://schemas.microsoft.com/office/powerpoint/2010/main" val="41943595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DB4C8D3-62A8-41FD-9E60-8B2FBA963ACB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708695" y="1092683"/>
            <a:ext cx="6222520" cy="506083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6A0136A-70C1-4E1A-98DD-D312770A4A48}"/>
              </a:ext>
            </a:extLst>
          </p:cNvPr>
          <p:cNvSpPr txBox="1"/>
          <p:nvPr/>
        </p:nvSpPr>
        <p:spPr>
          <a:xfrm>
            <a:off x="304800" y="1285342"/>
            <a:ext cx="24038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>
                <a:latin typeface="+mj-lt"/>
              </a:rPr>
              <a:t>Overall Consultation</a:t>
            </a:r>
          </a:p>
          <a:p>
            <a:r>
              <a:rPr lang="en-GB" sz="1400">
                <a:latin typeface="+mj-lt"/>
              </a:rPr>
              <a:t>Including Open Workshops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9600605-9F06-4F7C-9376-0A7BC8A60B81}"/>
              </a:ext>
            </a:extLst>
          </p:cNvPr>
          <p:cNvSpPr txBox="1"/>
          <p:nvPr/>
        </p:nvSpPr>
        <p:spPr>
          <a:xfrm>
            <a:off x="304796" y="2153039"/>
            <a:ext cx="23463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>
                <a:latin typeface="+mj-lt"/>
              </a:rPr>
              <a:t>WIHEA learning circle</a:t>
            </a:r>
          </a:p>
          <a:p>
            <a:r>
              <a:rPr lang="en-GB" sz="1400">
                <a:latin typeface="+mj-lt"/>
              </a:rPr>
              <a:t>Including Core Questions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4AD5968-9B81-41D4-9AB5-6862933E881F}"/>
              </a:ext>
            </a:extLst>
          </p:cNvPr>
          <p:cNvSpPr txBox="1"/>
          <p:nvPr/>
        </p:nvSpPr>
        <p:spPr>
          <a:xfrm>
            <a:off x="304796" y="2752735"/>
            <a:ext cx="23463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>
                <a:latin typeface="+mj-lt"/>
              </a:rPr>
              <a:t>Policy Group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FBBAE0-CE13-4A38-AADB-4620920CD188}"/>
              </a:ext>
            </a:extLst>
          </p:cNvPr>
          <p:cNvSpPr txBox="1"/>
          <p:nvPr/>
        </p:nvSpPr>
        <p:spPr>
          <a:xfrm>
            <a:off x="304796" y="3593377"/>
            <a:ext cx="24441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>
                <a:latin typeface="+mj-lt"/>
              </a:rPr>
              <a:t>Technology Approach Group</a:t>
            </a:r>
          </a:p>
          <a:p>
            <a:r>
              <a:rPr lang="en-GB" sz="1400">
                <a:latin typeface="+mj-lt"/>
              </a:rPr>
              <a:t>Including Requirements Survey</a:t>
            </a:r>
          </a:p>
        </p:txBody>
      </p:sp>
      <p:sp>
        <p:nvSpPr>
          <p:cNvPr id="9" name="Title 8">
            <a:extLst>
              <a:ext uri="{FF2B5EF4-FFF2-40B4-BE49-F238E27FC236}">
                <a16:creationId xmlns:a16="http://schemas.microsoft.com/office/drawing/2014/main" id="{C0493A6E-FFCB-4E2B-8233-CA49C807D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8815" y="6120269"/>
            <a:ext cx="7772400" cy="727710"/>
          </a:xfrm>
        </p:spPr>
        <p:txBody>
          <a:bodyPr/>
          <a:lstStyle/>
          <a:p>
            <a:pPr algn="r"/>
            <a:r>
              <a:rPr lang="en-GB" sz="3200"/>
              <a:t>Module Evaluation Review 2018</a:t>
            </a:r>
          </a:p>
        </p:txBody>
      </p:sp>
    </p:spTree>
    <p:extLst>
      <p:ext uri="{BB962C8B-B14F-4D97-AF65-F5344CB8AC3E}">
        <p14:creationId xmlns:p14="http://schemas.microsoft.com/office/powerpoint/2010/main" val="3289263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8D030C-5360-47F7-B9F4-E274FB0F3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0"/>
              <a:t>Module Evaluation: Technical Requirements Survey</a:t>
            </a: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F7D014-7575-486D-9919-90324B18F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0075" y="3143250"/>
            <a:ext cx="7772400" cy="1500187"/>
          </a:xfrm>
        </p:spPr>
        <p:txBody>
          <a:bodyPr/>
          <a:lstStyle/>
          <a:p>
            <a:pPr marL="457200" indent="-457200">
              <a:buFont typeface="Arial"/>
              <a:buChar char="•"/>
            </a:pPr>
            <a:r>
              <a:rPr lang="en-GB" sz="2400"/>
              <a:t>The survey was run from 7/01-6/02/2018 and all departments were invited to participate</a:t>
            </a:r>
          </a:p>
          <a:p>
            <a:pPr marL="457200" indent="-457200">
              <a:buFont typeface="Arial"/>
              <a:buChar char="•"/>
            </a:pPr>
            <a:r>
              <a:rPr lang="en-GB" sz="2400"/>
              <a:t>We received 37 responses, with more than one response from some departments, good spread cross all Faculties</a:t>
            </a:r>
          </a:p>
          <a:p>
            <a:pPr marL="457200" indent="-457200">
              <a:buFont typeface="Arial"/>
              <a:buChar char="•"/>
            </a:pPr>
            <a:r>
              <a:rPr lang="en-GB" sz="2400"/>
              <a:t>Collected data used by departments in various ways: academic promotion, sharing with students, internal consultations</a:t>
            </a:r>
          </a:p>
          <a:p>
            <a:pPr marL="457200" indent="-457200">
              <a:buFont typeface="Arial"/>
              <a:buChar char="•"/>
            </a:pPr>
            <a:endParaRPr lang="en-GB" sz="2000"/>
          </a:p>
          <a:p>
            <a:pPr marL="457200" indent="-457200">
              <a:buFont typeface="Arial"/>
              <a:buChar char="•"/>
            </a:pPr>
            <a:endParaRPr lang="en-GB" sz="2000"/>
          </a:p>
          <a:p>
            <a:pPr marL="457200" indent="-457200">
              <a:buFont typeface="Arial"/>
              <a:buChar char="•"/>
            </a:pPr>
            <a:endParaRPr lang="en-GB" sz="2000"/>
          </a:p>
          <a:p>
            <a:pPr marL="457200" indent="-457200">
              <a:buFont typeface="Arial"/>
              <a:buChar char="•"/>
            </a:pPr>
            <a:endParaRPr lang="en-GB" sz="2000"/>
          </a:p>
          <a:p>
            <a:pPr marL="457200" indent="-457200">
              <a:buFont typeface="Arial"/>
              <a:buChar char="•"/>
            </a:pPr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EBA774-D51F-434D-9AC4-52D10161A6B3}"/>
              </a:ext>
            </a:extLst>
          </p:cNvPr>
          <p:cNvSpPr txBox="1"/>
          <p:nvPr/>
        </p:nvSpPr>
        <p:spPr>
          <a:xfrm>
            <a:off x="1495425" y="5781675"/>
            <a:ext cx="5716438" cy="461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endParaRPr lang="en-GB"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12177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DD253-C2D0-42A5-A063-B7C7FC074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438275"/>
            <a:ext cx="7772400" cy="1362075"/>
          </a:xfrm>
        </p:spPr>
        <p:txBody>
          <a:bodyPr/>
          <a:lstStyle/>
          <a:p>
            <a:r>
              <a:rPr lang="en-GB" sz="3200"/>
              <a:t>Technical Requirements Survey</a:t>
            </a:r>
            <a:r>
              <a:rPr lang="en-GB" sz="3200">
                <a:solidFill>
                  <a:schemeClr val="tx1"/>
                </a:solidFill>
              </a:rPr>
              <a:t>:</a:t>
            </a:r>
            <a:br>
              <a:rPr lang="en-US">
                <a:solidFill>
                  <a:schemeClr val="tx1"/>
                </a:solidFill>
                <a:latin typeface="+mj-ea"/>
                <a:cs typeface="+mj-ea"/>
              </a:rPr>
            </a:br>
            <a:r>
              <a:rPr lang="en-GB" sz="3200">
                <a:solidFill>
                  <a:schemeClr val="tx1"/>
                </a:solidFill>
              </a:rPr>
              <a:t>Most important features </a:t>
            </a:r>
            <a:br>
              <a:rPr lang="en-US">
                <a:solidFill>
                  <a:schemeClr val="tx1"/>
                </a:solidFill>
                <a:latin typeface="+mj-ea"/>
                <a:cs typeface="+mj-ea"/>
              </a:rPr>
            </a:br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48EB1-3EB1-493C-ABD4-92283894B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47700" y="2667000"/>
            <a:ext cx="7611979" cy="3224713"/>
          </a:xfrm>
        </p:spPr>
        <p:txBody>
          <a:bodyPr/>
          <a:lstStyle/>
          <a:p>
            <a:r>
              <a:rPr lang="en-US" sz="2400"/>
              <a:t>Easy to use </a:t>
            </a:r>
            <a:r>
              <a:rPr lang="en-US" sz="2400" err="1"/>
              <a:t>customisable</a:t>
            </a:r>
            <a:r>
              <a:rPr lang="en-US" sz="2400"/>
              <a:t> templates    5.38</a:t>
            </a:r>
          </a:p>
          <a:p>
            <a:r>
              <a:rPr lang="en-US" sz="2400"/>
              <a:t>Ease of </a:t>
            </a:r>
            <a:r>
              <a:rPr lang="en-US" sz="2400" err="1"/>
              <a:t>customisation</a:t>
            </a:r>
            <a:r>
              <a:rPr lang="en-US" sz="2400"/>
              <a:t> of optional questions    5.30</a:t>
            </a:r>
          </a:p>
          <a:p>
            <a:r>
              <a:rPr lang="en-US" sz="2400"/>
              <a:t>Respondent anonymity    5.31</a:t>
            </a:r>
          </a:p>
          <a:p>
            <a:r>
              <a:rPr lang="en-US" sz="2400"/>
              <a:t>Fast access to collected data    5.32</a:t>
            </a:r>
          </a:p>
          <a:p>
            <a:r>
              <a:rPr lang="en-US" sz="2400"/>
              <a:t>Easy to use </a:t>
            </a:r>
            <a:r>
              <a:rPr lang="en-US" sz="2400" err="1"/>
              <a:t>customisable</a:t>
            </a:r>
            <a:r>
              <a:rPr lang="en-US" sz="2400"/>
              <a:t> reports    5.24</a:t>
            </a:r>
          </a:p>
          <a:p>
            <a:r>
              <a:rPr lang="en-US" sz="2400"/>
              <a:t>Ease of analytics    5.14</a:t>
            </a:r>
          </a:p>
          <a:p>
            <a:r>
              <a:rPr lang="en-US" sz="2400"/>
              <a:t>Ease of access to data for export    5.23</a:t>
            </a:r>
          </a:p>
          <a:p>
            <a:r>
              <a:rPr lang="en-US" sz="2400"/>
              <a:t>Ability to track trends and comparisons    5.11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335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8BAF8-58BD-481A-805A-4F0565843E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/>
              <a:t>Technical Requirements Survey:</a:t>
            </a:r>
            <a:br>
              <a:rPr lang="en-US">
                <a:solidFill>
                  <a:schemeClr val="tx1"/>
                </a:solidFill>
                <a:latin typeface="+mj-ea"/>
                <a:cs typeface="+mj-ea"/>
              </a:rPr>
            </a:br>
            <a:r>
              <a:rPr lang="en-GB" sz="3200"/>
              <a:t>Main concerns</a:t>
            </a:r>
            <a:endParaRPr lang="en-US" sz="3200">
              <a:solidFill>
                <a:schemeClr val="tx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708D56-7302-4FAE-99CA-49D20085F1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1013" y="2906713"/>
            <a:ext cx="8013700" cy="3546056"/>
          </a:xfrm>
        </p:spPr>
        <p:txBody>
          <a:bodyPr/>
          <a:lstStyle/>
          <a:p>
            <a:pPr marL="342900" indent="-342900">
              <a:buFont typeface="Arial"/>
              <a:buChar char="•"/>
            </a:pPr>
            <a:r>
              <a:rPr lang="en-US" sz="2400"/>
              <a:t>Student engagement/Response rates </a:t>
            </a:r>
            <a:endParaRPr lang="en-US"/>
          </a:p>
          <a:p>
            <a:pPr marL="342900" indent="-342900">
              <a:buFont typeface="Arial"/>
              <a:buChar char="•"/>
            </a:pPr>
            <a:r>
              <a:rPr lang="en-US" sz="2400"/>
              <a:t>Confidentiality of results</a:t>
            </a:r>
          </a:p>
          <a:p>
            <a:pPr marL="342900" indent="-342900">
              <a:buFont typeface="Arial"/>
              <a:buChar char="•"/>
            </a:pPr>
            <a:r>
              <a:rPr lang="en-US" sz="2400"/>
              <a:t>Data access for departments/central services</a:t>
            </a:r>
          </a:p>
          <a:p>
            <a:pPr marL="342900" indent="-342900">
              <a:buFont typeface="Arial"/>
              <a:buChar char="•"/>
            </a:pPr>
            <a:r>
              <a:rPr lang="en-US" sz="2400"/>
              <a:t>Possibility of additional questions to be added by departments</a:t>
            </a:r>
          </a:p>
          <a:p>
            <a:pPr marL="342900" indent="-342900">
              <a:buFont typeface="Arial"/>
              <a:buChar char="•"/>
            </a:pPr>
            <a:r>
              <a:rPr lang="en-US" sz="2400"/>
              <a:t>How long is the data going to be kept for</a:t>
            </a:r>
          </a:p>
          <a:p>
            <a:pPr marL="342900" indent="-342900">
              <a:buFont typeface="Arial"/>
              <a:buChar char="•"/>
            </a:pPr>
            <a:r>
              <a:rPr lang="en-US" sz="2400"/>
              <a:t>Who will have access to the data</a:t>
            </a:r>
          </a:p>
          <a:p>
            <a:pPr marL="342900" indent="-342900">
              <a:buFont typeface="Arial"/>
              <a:buChar char="•"/>
            </a:pPr>
            <a:endParaRPr lang="en-US" sz="2400"/>
          </a:p>
          <a:p>
            <a:pPr marL="342900" indent="-342900">
              <a:buFont typeface="Arial"/>
              <a:buChar char="•"/>
            </a:pPr>
            <a:endParaRPr lang="en-US" sz="2400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484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C2E52-55CB-4CBA-A56E-BA111ED4A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675" y="1114425"/>
            <a:ext cx="7772400" cy="1362075"/>
          </a:xfrm>
        </p:spPr>
        <p:txBody>
          <a:bodyPr/>
          <a:lstStyle/>
          <a:p>
            <a:r>
              <a:rPr lang="en-GB" sz="3200"/>
              <a:t>Technical Requirements Survey:</a:t>
            </a:r>
            <a:br>
              <a:rPr lang="en-US">
                <a:solidFill>
                  <a:schemeClr val="tx1"/>
                </a:solidFill>
                <a:latin typeface="+mj-ea"/>
                <a:cs typeface="+mj-ea"/>
              </a:rPr>
            </a:br>
            <a:r>
              <a:rPr lang="en-GB" sz="3200"/>
              <a:t>It would be great if:</a:t>
            </a:r>
            <a:endParaRPr lang="en-US" sz="3200" b="0"/>
          </a:p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3680EE-EAD8-4CBC-86EF-ED1192E6AB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85750" y="2314575"/>
            <a:ext cx="8614610" cy="1500188"/>
          </a:xfrm>
        </p:spPr>
        <p:txBody>
          <a:bodyPr/>
          <a:lstStyle/>
          <a:p>
            <a:pPr marL="342900" indent="-342900">
              <a:buChar char="•"/>
            </a:pPr>
            <a:r>
              <a:rPr lang="en-US" sz="2400"/>
              <a:t>"Students were </a:t>
            </a:r>
            <a:r>
              <a:rPr lang="en-US" sz="2400" err="1"/>
              <a:t>incentivised</a:t>
            </a:r>
            <a:r>
              <a:rPr lang="en-US" sz="2400"/>
              <a:t> centrally to complete module/course review forms"</a:t>
            </a:r>
          </a:p>
          <a:p>
            <a:pPr marL="342900" indent="-342900">
              <a:buChar char="•"/>
            </a:pPr>
            <a:r>
              <a:rPr lang="en-US" sz="2400"/>
              <a:t>"Would be good if departments could be rewarded for high response rates"</a:t>
            </a:r>
          </a:p>
          <a:p>
            <a:pPr marL="342900" indent="-342900">
              <a:buChar char="•"/>
            </a:pPr>
            <a:r>
              <a:rPr lang="en-US" sz="2400"/>
              <a:t>"The software is able to compare the feedback over years, so we can see the changes over time"</a:t>
            </a:r>
          </a:p>
          <a:p>
            <a:pPr marL="342900" indent="-342900">
              <a:buChar char="•"/>
            </a:pPr>
            <a:r>
              <a:rPr lang="en-US" sz="2400"/>
              <a:t>"Moodle seems to do all the things we might need evaluations to do - it is usable, flexible, and generates clear forms of information.  If moving from one to another, we need to ensure there is adequate time and training provided. Otherwise take-up will be partial."</a:t>
            </a:r>
            <a:endParaRPr lang="en-US"/>
          </a:p>
          <a:p>
            <a:pPr marL="342900" indent="-342900">
              <a:buChar char="•"/>
            </a:pPr>
            <a:endParaRPr lang="en-US" sz="2400"/>
          </a:p>
          <a:p>
            <a:pPr marL="342900" indent="-342900">
              <a:buChar char="•"/>
            </a:pPr>
            <a:endParaRPr lang="en-US" sz="2400"/>
          </a:p>
          <a:p>
            <a:pPr marL="342900" indent="-342900">
              <a:buChar char="•"/>
            </a:pPr>
            <a:endParaRPr lang="en-US" sz="2400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2971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9819863-B1C9-4366-9A4C-E348BC0B1A0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01" y="609441"/>
            <a:ext cx="4658995" cy="2742565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D331D06-0245-4CC5-B2F7-06C867E3848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947" y="4039961"/>
            <a:ext cx="4692650" cy="2762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64A2460-D306-4466-BD10-A597D3A0AA5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0443" y="2372545"/>
            <a:ext cx="4699000" cy="27660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25112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26E5F3E0-03FC-45A1-83D1-9970109FE353}"/>
              </a:ext>
            </a:extLst>
          </p:cNvPr>
          <p:cNvGraphicFramePr/>
          <p:nvPr>
            <p:extLst/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37A5DD8D-D303-4797-9B58-F8C70EE75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815" y="5728169"/>
            <a:ext cx="7772400" cy="618844"/>
          </a:xfrm>
        </p:spPr>
        <p:txBody>
          <a:bodyPr/>
          <a:lstStyle/>
          <a:p>
            <a:pPr algn="ctr"/>
            <a:r>
              <a:rPr lang="en-GB" sz="2800" dirty="0"/>
              <a:t>Module Evaluation Lifecycle</a:t>
            </a:r>
          </a:p>
        </p:txBody>
      </p:sp>
    </p:spTree>
    <p:extLst>
      <p:ext uri="{BB962C8B-B14F-4D97-AF65-F5344CB8AC3E}">
        <p14:creationId xmlns:p14="http://schemas.microsoft.com/office/powerpoint/2010/main" val="28213594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5EBE0A-3FD5-4B46-B99F-CE45D1148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2313" y="5969863"/>
            <a:ext cx="7772400" cy="681037"/>
          </a:xfrm>
        </p:spPr>
        <p:txBody>
          <a:bodyPr/>
          <a:lstStyle/>
          <a:p>
            <a:pPr algn="ctr"/>
            <a:r>
              <a:rPr lang="en-GB" sz="3200" dirty="0"/>
              <a:t>Options and Considerations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723513F-2DC2-4DD0-BB80-75C61C1D8DB2}"/>
              </a:ext>
            </a:extLst>
          </p:cNvPr>
          <p:cNvSpPr/>
          <p:nvPr/>
        </p:nvSpPr>
        <p:spPr bwMode="auto">
          <a:xfrm>
            <a:off x="1247031" y="1921429"/>
            <a:ext cx="2161569" cy="778889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>
                <a:latin typeface="+mn-lt"/>
              </a:rPr>
              <a:t>purchase new custom software package?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EACEDC2-19E7-42DE-925C-AF50AD081CB5}"/>
              </a:ext>
            </a:extLst>
          </p:cNvPr>
          <p:cNvSpPr/>
          <p:nvPr/>
        </p:nvSpPr>
        <p:spPr bwMode="auto">
          <a:xfrm>
            <a:off x="1279457" y="3297059"/>
            <a:ext cx="2161569" cy="778889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>
                <a:latin typeface="+mn-lt"/>
              </a:rPr>
              <a:t>develop new functionality in-house?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316EFBF2-A88B-48D9-943D-2D54A4F7CBB7}"/>
              </a:ext>
            </a:extLst>
          </p:cNvPr>
          <p:cNvSpPr/>
          <p:nvPr/>
        </p:nvSpPr>
        <p:spPr bwMode="auto">
          <a:xfrm>
            <a:off x="981096" y="2624140"/>
            <a:ext cx="2161569" cy="778889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>
                <a:latin typeface="+mn-lt"/>
              </a:rPr>
              <a:t>existing functionality in Moodle?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195F6F07-A7C7-408D-8869-FB08BD34BE3F}"/>
              </a:ext>
            </a:extLst>
          </p:cNvPr>
          <p:cNvSpPr/>
          <p:nvPr/>
        </p:nvSpPr>
        <p:spPr bwMode="auto">
          <a:xfrm>
            <a:off x="1306889" y="4702481"/>
            <a:ext cx="2106704" cy="778889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>
                <a:latin typeface="+mn-lt"/>
              </a:rPr>
              <a:t>retain paper scanning option for longer (paid)?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9C105F04-0798-4B3A-8236-E628319E3640}"/>
              </a:ext>
            </a:extLst>
          </p:cNvPr>
          <p:cNvSpPr/>
          <p:nvPr/>
        </p:nvSpPr>
        <p:spPr bwMode="auto">
          <a:xfrm>
            <a:off x="999025" y="3999770"/>
            <a:ext cx="2161569" cy="778889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>
                <a:latin typeface="+mn-lt"/>
              </a:rPr>
              <a:t>retain central database for archived reports?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4D33FA4B-67C1-4AEB-BB5D-4728A1B55F24}"/>
              </a:ext>
            </a:extLst>
          </p:cNvPr>
          <p:cNvSpPr/>
          <p:nvPr/>
        </p:nvSpPr>
        <p:spPr bwMode="auto">
          <a:xfrm>
            <a:off x="981096" y="1230669"/>
            <a:ext cx="2161569" cy="778889"/>
          </a:xfrm>
          <a:prstGeom prst="round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1600" dirty="0">
                <a:latin typeface="+mn-lt"/>
              </a:rPr>
              <a:t>one tool or mixture of tools?</a:t>
            </a:r>
            <a:endParaRPr kumimoji="0" lang="en-GB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4D6E0022-5692-431D-A0BC-EB9FD5C3FC97}"/>
              </a:ext>
            </a:extLst>
          </p:cNvPr>
          <p:cNvSpPr/>
          <p:nvPr/>
        </p:nvSpPr>
        <p:spPr bwMode="auto">
          <a:xfrm>
            <a:off x="4787808" y="2067120"/>
            <a:ext cx="3160899" cy="2723760"/>
          </a:xfrm>
          <a:prstGeom prst="triangl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F945278-CEFE-45CF-B332-3C212DFA5159}"/>
              </a:ext>
            </a:extLst>
          </p:cNvPr>
          <p:cNvSpPr txBox="1"/>
          <p:nvPr/>
        </p:nvSpPr>
        <p:spPr>
          <a:xfrm>
            <a:off x="5525575" y="1547893"/>
            <a:ext cx="1685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+mn-lt"/>
              </a:rPr>
              <a:t>TIME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F358282F-BFD7-4153-A1CA-C4EDACE01CB9}"/>
              </a:ext>
            </a:extLst>
          </p:cNvPr>
          <p:cNvSpPr txBox="1"/>
          <p:nvPr/>
        </p:nvSpPr>
        <p:spPr>
          <a:xfrm rot="18730166">
            <a:off x="7302293" y="4624643"/>
            <a:ext cx="1685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+mn-lt"/>
              </a:rPr>
              <a:t>QUALITY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028430A-0391-49CB-AF8D-C792D8245E31}"/>
              </a:ext>
            </a:extLst>
          </p:cNvPr>
          <p:cNvSpPr txBox="1"/>
          <p:nvPr/>
        </p:nvSpPr>
        <p:spPr>
          <a:xfrm rot="3200802">
            <a:off x="3734761" y="4695069"/>
            <a:ext cx="168536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latin typeface="+mn-lt"/>
              </a:rPr>
              <a:t>COST</a:t>
            </a:r>
          </a:p>
        </p:txBody>
      </p:sp>
    </p:spTree>
    <p:extLst>
      <p:ext uri="{BB962C8B-B14F-4D97-AF65-F5344CB8AC3E}">
        <p14:creationId xmlns:p14="http://schemas.microsoft.com/office/powerpoint/2010/main" val="2810403887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_warwick_ruby red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F43AE0748996046A5EC27A8294C3DD5" ma:contentTypeVersion="10" ma:contentTypeDescription="Create a new document." ma:contentTypeScope="" ma:versionID="8b17d9279a7ef42cf034d2e45a9d7b59">
  <xsd:schema xmlns:xsd="http://www.w3.org/2001/XMLSchema" xmlns:xs="http://www.w3.org/2001/XMLSchema" xmlns:p="http://schemas.microsoft.com/office/2006/metadata/properties" xmlns:ns2="07912297-0d2c-4681-8a11-b62e3f584095" xmlns:ns3="d8c3f742-841a-4216-8d75-45a80017ef57" targetNamespace="http://schemas.microsoft.com/office/2006/metadata/properties" ma:root="true" ma:fieldsID="a4e3bfc641a52d3a11c99a4dea777dec" ns2:_="" ns3:_="">
    <xsd:import namespace="07912297-0d2c-4681-8a11-b62e3f584095"/>
    <xsd:import namespace="d8c3f742-841a-4216-8d75-45a80017ef5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912297-0d2c-4681-8a11-b62e3f584095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c3f742-841a-4216-8d75-45a80017ef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7912297-0d2c-4681-8a11-b62e3f584095">
      <UserInfo>
        <DisplayName>Nakariakova, Natasha</DisplayName>
        <AccountId>960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203A6A18-EC64-47F1-B19A-AADE0B9760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1AE326-A287-48FC-85AE-E639B84FE2B0}">
  <ds:schemaRefs>
    <ds:schemaRef ds:uri="07912297-0d2c-4681-8a11-b62e3f584095"/>
    <ds:schemaRef ds:uri="d8c3f742-841a-4216-8d75-45a80017ef57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8194613-7CB9-4101-8D85-560FE7018EDF}">
  <ds:schemaRefs>
    <ds:schemaRef ds:uri="http://purl.org/dc/terms/"/>
    <ds:schemaRef ds:uri="http://schemas.openxmlformats.org/package/2006/metadata/core-properties"/>
    <ds:schemaRef ds:uri="d8c3f742-841a-4216-8d75-45a80017ef57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07912297-0d2c-4681-8a11-b62e3f58409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297</Words>
  <Application>Microsoft Office PowerPoint</Application>
  <PresentationFormat>On-screen Show (4:3)</PresentationFormat>
  <Paragraphs>75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Times New Roman</vt:lpstr>
      <vt:lpstr>template_warwick_ruby red</vt:lpstr>
      <vt:lpstr>1_Custom Design</vt:lpstr>
      <vt:lpstr>Custom Design</vt:lpstr>
      <vt:lpstr>Module Evaluation:  Technology Approach</vt:lpstr>
      <vt:lpstr>Module Evaluation Review 2018</vt:lpstr>
      <vt:lpstr>Module Evaluation: Technical Requirements Survey</vt:lpstr>
      <vt:lpstr>Technical Requirements Survey: Most important features  </vt:lpstr>
      <vt:lpstr>Technical Requirements Survey: Main concerns</vt:lpstr>
      <vt:lpstr>Technical Requirements Survey: It would be great if: </vt:lpstr>
      <vt:lpstr>PowerPoint Presentation</vt:lpstr>
      <vt:lpstr>Module Evaluation Lifecycle</vt:lpstr>
      <vt:lpstr>Options and Considerations</vt:lpstr>
      <vt:lpstr>Next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Evaluation:  Technology Approach</dc:title>
  <dc:creator/>
  <cp:lastModifiedBy>Thomas, Amber</cp:lastModifiedBy>
  <cp:revision>6</cp:revision>
  <dcterms:modified xsi:type="dcterms:W3CDTF">2018-02-07T15:11:36Z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0x0101005F43AE0748996046A5EC27A8294C3DD5</vt:lpwstr>
  </property>
</Properties>
</file>